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och undertitel">
    <p:spTree>
      <p:nvGrpSpPr>
        <p:cNvPr id="1" name=""/>
        <p:cNvGrpSpPr/>
        <p:nvPr/>
      </p:nvGrpSpPr>
      <p:grpSpPr>
        <a:xfrm>
          <a:off x="0" y="0"/>
          <a:ext cx="0" cy="0"/>
          <a:chOff x="0" y="0"/>
          <a:chExt cx="0" cy="0"/>
        </a:xfrm>
      </p:grpSpPr>
      <p:sp>
        <p:nvSpPr>
          <p:cNvPr id="11" name="Titeltext"/>
          <p:cNvSpPr txBox="1"/>
          <p:nvPr>
            <p:ph type="title"/>
          </p:nvPr>
        </p:nvSpPr>
        <p:spPr>
          <a:xfrm>
            <a:off x="1270000" y="1638300"/>
            <a:ext cx="10464800" cy="3302000"/>
          </a:xfrm>
          <a:prstGeom prst="rect">
            <a:avLst/>
          </a:prstGeom>
        </p:spPr>
        <p:txBody>
          <a:bodyPr anchor="b"/>
          <a:lstStyle>
            <a:lvl1pPr>
              <a:defRPr sz="4000"/>
            </a:lvl1pPr>
          </a:lstStyle>
          <a:p>
            <a:pPr/>
            <a:r>
              <a:t>Titeltext</a:t>
            </a:r>
          </a:p>
        </p:txBody>
      </p:sp>
      <p:sp>
        <p:nvSpPr>
          <p:cNvPr id="12" name="Brödtext nivå ett…"/>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spTree>
      <p:nvGrpSpPr>
        <p:cNvPr id="1" name=""/>
        <p:cNvGrpSpPr/>
        <p:nvPr/>
      </p:nvGrpSpPr>
      <p:grpSpPr>
        <a:xfrm>
          <a:off x="0" y="0"/>
          <a:ext cx="0" cy="0"/>
          <a:chOff x="0" y="0"/>
          <a:chExt cx="0" cy="0"/>
        </a:xfrm>
      </p:grpSpPr>
      <p:sp>
        <p:nvSpPr>
          <p:cNvPr id="93" name="Brödtext nivå ett…"/>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94" name="”Skriv ett citat här.”"/>
          <p:cNvSpPr txBox="1"/>
          <p:nvPr>
            <p:ph type="body" sz="quarter" idx="13"/>
          </p:nvPr>
        </p:nvSpPr>
        <p:spPr>
          <a:xfrm>
            <a:off x="1270000" y="4267112"/>
            <a:ext cx="10464800" cy="609778"/>
          </a:xfrm>
          <a:prstGeom prst="rect">
            <a:avLst/>
          </a:prstGeom>
        </p:spPr>
        <p:txBody>
          <a:bodyPr/>
          <a:lstStyle/>
          <a:p>
            <a:pPr/>
          </a:p>
        </p:txBody>
      </p:sp>
      <p:sp>
        <p:nvSpPr>
          <p:cNvPr id="95"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Bild"/>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spTree>
      <p:nvGrpSpPr>
        <p:cNvPr id="1" name=""/>
        <p:cNvGrpSpPr/>
        <p:nvPr/>
      </p:nvGrpSpPr>
      <p:grpSpPr>
        <a:xfrm>
          <a:off x="0" y="0"/>
          <a:ext cx="0" cy="0"/>
          <a:chOff x="0" y="0"/>
          <a:chExt cx="0" cy="0"/>
        </a:xfrm>
      </p:grpSpPr>
      <p:sp>
        <p:nvSpPr>
          <p:cNvPr id="11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undertitel">
    <p:bg>
      <p:bgPr>
        <a:solidFill>
          <a:srgbClr val="000000"/>
        </a:solidFill>
      </p:bgPr>
    </p:bg>
    <p:spTree>
      <p:nvGrpSpPr>
        <p:cNvPr id="1" name=""/>
        <p:cNvGrpSpPr/>
        <p:nvPr/>
      </p:nvGrpSpPr>
      <p:grpSpPr>
        <a:xfrm>
          <a:off x="0" y="0"/>
          <a:ext cx="0" cy="0"/>
          <a:chOff x="0" y="0"/>
          <a:chExt cx="0" cy="0"/>
        </a:xfrm>
      </p:grpSpPr>
      <p:sp>
        <p:nvSpPr>
          <p:cNvPr id="117" name="Titeltext"/>
          <p:cNvSpPr txBox="1"/>
          <p:nvPr>
            <p:ph type="title"/>
          </p:nvPr>
        </p:nvSpPr>
        <p:spPr>
          <a:xfrm>
            <a:off x="1270000" y="1638300"/>
            <a:ext cx="10464800" cy="3302000"/>
          </a:xfrm>
          <a:prstGeom prst="rect">
            <a:avLst/>
          </a:prstGeom>
        </p:spPr>
        <p:txBody>
          <a:bodyPr anchor="b"/>
          <a:lstStyle>
            <a:lvl1pPr>
              <a:defRPr>
                <a:solidFill>
                  <a:srgbClr val="FFFFFF"/>
                </a:solidFill>
                <a:latin typeface="Helvetica Light"/>
                <a:ea typeface="Helvetica Light"/>
                <a:cs typeface="Helvetica Light"/>
                <a:sym typeface="Helvetica Light"/>
              </a:defRPr>
            </a:lvl1pPr>
          </a:lstStyle>
          <a:p>
            <a:pPr/>
            <a:r>
              <a:t>Titeltext</a:t>
            </a:r>
          </a:p>
        </p:txBody>
      </p:sp>
      <p:sp>
        <p:nvSpPr>
          <p:cNvPr id="118" name="Brödtext nivå ett…"/>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0" algn="ctr">
              <a:spcBef>
                <a:spcPts val="0"/>
              </a:spcBef>
              <a:buSzTx/>
              <a:buNone/>
              <a:defRPr>
                <a:solidFill>
                  <a:srgbClr val="FFFFFF"/>
                </a:solidFill>
                <a:latin typeface="Helvetica Light"/>
                <a:ea typeface="Helvetica Light"/>
                <a:cs typeface="Helvetica Light"/>
                <a:sym typeface="Helvetica Light"/>
              </a:defRPr>
            </a:lvl2pPr>
            <a:lvl3pPr marL="0" indent="0" algn="ctr">
              <a:spcBef>
                <a:spcPts val="0"/>
              </a:spcBef>
              <a:buSzTx/>
              <a:buNone/>
              <a:defRPr>
                <a:solidFill>
                  <a:srgbClr val="FFFFFF"/>
                </a:solidFill>
                <a:latin typeface="Helvetica Light"/>
                <a:ea typeface="Helvetica Light"/>
                <a:cs typeface="Helvetica Light"/>
                <a:sym typeface="Helvetica Light"/>
              </a:defRPr>
            </a:lvl3pPr>
            <a:lvl4pPr marL="0" indent="0" algn="ctr">
              <a:spcBef>
                <a:spcPts val="0"/>
              </a:spcBef>
              <a:buSzTx/>
              <a:buNone/>
              <a:defRPr>
                <a:solidFill>
                  <a:srgbClr val="FFFFFF"/>
                </a:solidFill>
                <a:latin typeface="Helvetica Light"/>
                <a:ea typeface="Helvetica Light"/>
                <a:cs typeface="Helvetica Light"/>
                <a:sym typeface="Helvetica Light"/>
              </a:defRPr>
            </a:lvl4pPr>
            <a:lvl5pPr marL="0" indent="0" algn="ctr">
              <a:spcBef>
                <a:spcPts val="0"/>
              </a:spcBef>
              <a:buSzTx/>
              <a:buNone/>
              <a:defRPr>
                <a:solidFill>
                  <a:srgbClr val="FFFFFF"/>
                </a:solidFill>
                <a:latin typeface="Helvetica Light"/>
                <a:ea typeface="Helvetica Light"/>
                <a:cs typeface="Helvetica Light"/>
                <a:sym typeface="Helvetica Light"/>
              </a:defRPr>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19" name="Diabildsnummer"/>
          <p:cNvSpPr txBox="1"/>
          <p:nvPr>
            <p:ph type="sldNum" sz="quarter" idx="2"/>
          </p:nvPr>
        </p:nvSpPr>
        <p:spPr>
          <a:xfrm>
            <a:off x="6311798" y="9258300"/>
            <a:ext cx="368504" cy="381000"/>
          </a:xfrm>
          <a:prstGeom prst="rect">
            <a:avLst/>
          </a:prstGeom>
        </p:spPr>
        <p:txBody>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sontellt">
    <p:spTree>
      <p:nvGrpSpPr>
        <p:cNvPr id="1" name=""/>
        <p:cNvGrpSpPr/>
        <p:nvPr/>
      </p:nvGrpSpPr>
      <p:grpSpPr>
        <a:xfrm>
          <a:off x="0" y="0"/>
          <a:ext cx="0" cy="0"/>
          <a:chOff x="0" y="0"/>
          <a:chExt cx="0" cy="0"/>
        </a:xfrm>
      </p:grpSpPr>
      <p:sp>
        <p:nvSpPr>
          <p:cNvPr id="20" name="Bild"/>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eltext"/>
          <p:cNvSpPr txBox="1"/>
          <p:nvPr>
            <p:ph type="title"/>
          </p:nvPr>
        </p:nvSpPr>
        <p:spPr>
          <a:xfrm>
            <a:off x="1270000" y="6718300"/>
            <a:ext cx="10464800" cy="1422400"/>
          </a:xfrm>
          <a:prstGeom prst="rect">
            <a:avLst/>
          </a:prstGeom>
        </p:spPr>
        <p:txBody>
          <a:bodyPr anchor="b"/>
          <a:lstStyle/>
          <a:p>
            <a:pPr/>
            <a:r>
              <a:t>Titeltext</a:t>
            </a:r>
          </a:p>
        </p:txBody>
      </p:sp>
      <p:sp>
        <p:nvSpPr>
          <p:cNvPr id="22" name="Brödtext nivå ett…"/>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2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Centrerad">
    <p:spTree>
      <p:nvGrpSpPr>
        <p:cNvPr id="1" name=""/>
        <p:cNvGrpSpPr/>
        <p:nvPr/>
      </p:nvGrpSpPr>
      <p:grpSpPr>
        <a:xfrm>
          <a:off x="0" y="0"/>
          <a:ext cx="0" cy="0"/>
          <a:chOff x="0" y="0"/>
          <a:chExt cx="0" cy="0"/>
        </a:xfrm>
      </p:grpSpPr>
      <p:sp>
        <p:nvSpPr>
          <p:cNvPr id="30" name="Titeltext"/>
          <p:cNvSpPr txBox="1"/>
          <p:nvPr>
            <p:ph type="title"/>
          </p:nvPr>
        </p:nvSpPr>
        <p:spPr>
          <a:xfrm>
            <a:off x="1270000" y="3225800"/>
            <a:ext cx="10464800" cy="3302000"/>
          </a:xfrm>
          <a:prstGeom prst="rect">
            <a:avLst/>
          </a:prstGeom>
        </p:spPr>
        <p:txBody>
          <a:bodyPr/>
          <a:lstStyle/>
          <a:p>
            <a:pPr/>
            <a:r>
              <a:t>Titeltext</a:t>
            </a:r>
          </a:p>
        </p:txBody>
      </p:sp>
      <p:sp>
        <p:nvSpPr>
          <p:cNvPr id="3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kalt">
    <p:spTree>
      <p:nvGrpSpPr>
        <p:cNvPr id="1" name=""/>
        <p:cNvGrpSpPr/>
        <p:nvPr/>
      </p:nvGrpSpPr>
      <p:grpSpPr>
        <a:xfrm>
          <a:off x="0" y="0"/>
          <a:ext cx="0" cy="0"/>
          <a:chOff x="0" y="0"/>
          <a:chExt cx="0" cy="0"/>
        </a:xfrm>
      </p:grpSpPr>
      <p:sp>
        <p:nvSpPr>
          <p:cNvPr id="38" name="Bild"/>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eltext"/>
          <p:cNvSpPr txBox="1"/>
          <p:nvPr>
            <p:ph type="title"/>
          </p:nvPr>
        </p:nvSpPr>
        <p:spPr>
          <a:xfrm>
            <a:off x="952500" y="635000"/>
            <a:ext cx="5334000" cy="3987800"/>
          </a:xfrm>
          <a:prstGeom prst="rect">
            <a:avLst/>
          </a:prstGeom>
        </p:spPr>
        <p:txBody>
          <a:bodyPr anchor="b"/>
          <a:lstStyle>
            <a:lvl1pPr>
              <a:defRPr sz="6000"/>
            </a:lvl1pPr>
          </a:lstStyle>
          <a:p>
            <a:pPr/>
            <a:r>
              <a:t>Titeltext</a:t>
            </a:r>
          </a:p>
        </p:txBody>
      </p:sp>
      <p:sp>
        <p:nvSpPr>
          <p:cNvPr id="40" name="Brödtext nivå ett…"/>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Upptill">
    <p:spTree>
      <p:nvGrpSpPr>
        <p:cNvPr id="1" name=""/>
        <p:cNvGrpSpPr/>
        <p:nvPr/>
      </p:nvGrpSpPr>
      <p:grpSpPr>
        <a:xfrm>
          <a:off x="0" y="0"/>
          <a:ext cx="0" cy="0"/>
          <a:chOff x="0" y="0"/>
          <a:chExt cx="0" cy="0"/>
        </a:xfrm>
      </p:grpSpPr>
      <p:sp>
        <p:nvSpPr>
          <p:cNvPr id="48" name="Titeltext"/>
          <p:cNvSpPr txBox="1"/>
          <p:nvPr>
            <p:ph type="title"/>
          </p:nvPr>
        </p:nvSpPr>
        <p:spPr>
          <a:prstGeom prst="rect">
            <a:avLst/>
          </a:prstGeom>
        </p:spPr>
        <p:txBody>
          <a:bodyPr/>
          <a:lstStyle/>
          <a:p>
            <a:pPr/>
            <a:r>
              <a:t>Titeltext</a:t>
            </a:r>
          </a:p>
        </p:txBody>
      </p:sp>
      <p:sp>
        <p:nvSpPr>
          <p:cNvPr id="49"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punkter">
    <p:spTree>
      <p:nvGrpSpPr>
        <p:cNvPr id="1" name=""/>
        <p:cNvGrpSpPr/>
        <p:nvPr/>
      </p:nvGrpSpPr>
      <p:grpSpPr>
        <a:xfrm>
          <a:off x="0" y="0"/>
          <a:ext cx="0" cy="0"/>
          <a:chOff x="0" y="0"/>
          <a:chExt cx="0" cy="0"/>
        </a:xfrm>
      </p:grpSpPr>
      <p:sp>
        <p:nvSpPr>
          <p:cNvPr id="56" name="Titeltext"/>
          <p:cNvSpPr txBox="1"/>
          <p:nvPr>
            <p:ph type="title"/>
          </p:nvPr>
        </p:nvSpPr>
        <p:spPr>
          <a:prstGeom prst="rect">
            <a:avLst/>
          </a:prstGeom>
        </p:spPr>
        <p:txBody>
          <a:bodyPr/>
          <a:lstStyle/>
          <a:p>
            <a:pPr/>
            <a:r>
              <a:t>Titeltext</a:t>
            </a:r>
          </a:p>
        </p:txBody>
      </p:sp>
      <p:sp>
        <p:nvSpPr>
          <p:cNvPr id="57" name="Brödtext nivå ett…"/>
          <p:cNvSpPr txBox="1"/>
          <p:nvPr>
            <p:ph type="body" idx="1"/>
          </p:nvPr>
        </p:nvSpPr>
        <p:spPr>
          <a:prstGeom prst="rect">
            <a:avLst/>
          </a:prstGeom>
        </p:spPr>
        <p:txBody>
          <a:bodyPr/>
          <a:lstStyle/>
          <a:p>
            <a:pPr/>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bild">
    <p:spTree>
      <p:nvGrpSpPr>
        <p:cNvPr id="1" name=""/>
        <p:cNvGrpSpPr/>
        <p:nvPr/>
      </p:nvGrpSpPr>
      <p:grpSpPr>
        <a:xfrm>
          <a:off x="0" y="0"/>
          <a:ext cx="0" cy="0"/>
          <a:chOff x="0" y="0"/>
          <a:chExt cx="0" cy="0"/>
        </a:xfrm>
      </p:grpSpPr>
      <p:sp>
        <p:nvSpPr>
          <p:cNvPr id="65" name="Bild"/>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eltext"/>
          <p:cNvSpPr txBox="1"/>
          <p:nvPr>
            <p:ph type="title"/>
          </p:nvPr>
        </p:nvSpPr>
        <p:spPr>
          <a:prstGeom prst="rect">
            <a:avLst/>
          </a:prstGeom>
        </p:spPr>
        <p:txBody>
          <a:bodyPr/>
          <a:lstStyle/>
          <a:p>
            <a:pPr/>
            <a:r>
              <a:t>Titeltext</a:t>
            </a:r>
          </a:p>
        </p:txBody>
      </p:sp>
      <p:sp>
        <p:nvSpPr>
          <p:cNvPr id="67" name="Brödtext nivå ett…"/>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r">
    <p:spTree>
      <p:nvGrpSpPr>
        <p:cNvPr id="1" name=""/>
        <p:cNvGrpSpPr/>
        <p:nvPr/>
      </p:nvGrpSpPr>
      <p:grpSpPr>
        <a:xfrm>
          <a:off x="0" y="0"/>
          <a:ext cx="0" cy="0"/>
          <a:chOff x="0" y="0"/>
          <a:chExt cx="0" cy="0"/>
        </a:xfrm>
      </p:grpSpPr>
      <p:sp>
        <p:nvSpPr>
          <p:cNvPr id="75" name="Brödtext nivå ett…"/>
          <p:cNvSpPr txBox="1"/>
          <p:nvPr>
            <p:ph type="body" idx="1"/>
          </p:nvPr>
        </p:nvSpPr>
        <p:spPr>
          <a:xfrm>
            <a:off x="952500" y="1270000"/>
            <a:ext cx="11099800" cy="7213600"/>
          </a:xfrm>
          <a:prstGeom prst="rect">
            <a:avLst/>
          </a:prstGeom>
        </p:spPr>
        <p:txBody>
          <a:bodyPr/>
          <a:lstStyle/>
          <a:p>
            <a:pPr/>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sida">
    <p:spTree>
      <p:nvGrpSpPr>
        <p:cNvPr id="1" name=""/>
        <p:cNvGrpSpPr/>
        <p:nvPr/>
      </p:nvGrpSpPr>
      <p:grpSpPr>
        <a:xfrm>
          <a:off x="0" y="0"/>
          <a:ext cx="0" cy="0"/>
          <a:chOff x="0" y="0"/>
          <a:chExt cx="0" cy="0"/>
        </a:xfrm>
      </p:grpSpPr>
      <p:sp>
        <p:nvSpPr>
          <p:cNvPr id="83" name="Bild"/>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Bild"/>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Bild"/>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3" name="Brödtext nivå ett…"/>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 Id="rId6" Type="http://schemas.openxmlformats.org/officeDocument/2006/relationships/image" Target="../media/image1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 Id="rId6" Type="http://schemas.openxmlformats.org/officeDocument/2006/relationships/image" Target="../media/image2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hyperlink" Target="mailto:henrik.hildemar@mogard.se"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mailto:henrik.hildemar@mogard.se" TargetMode="External"/><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mailto:henrik.hildemar@mogard.se" TargetMode="External"/><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tif"/><Relationship Id="rId7" Type="http://schemas.openxmlformats.org/officeDocument/2006/relationships/image" Target="../media/image2.tif"/><Relationship Id="rId8"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tif"/><Relationship Id="rId6" Type="http://schemas.openxmlformats.org/officeDocument/2006/relationships/image" Target="../media/image2.tif"/><Relationship Id="rId7"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el"/>
          <p:cNvSpPr txBox="1"/>
          <p:nvPr>
            <p:ph type="ctrTitle"/>
          </p:nvPr>
        </p:nvSpPr>
        <p:spPr>
          <a:prstGeom prst="rect">
            <a:avLst/>
          </a:prstGeom>
        </p:spPr>
        <p:txBody>
          <a:bodyPr/>
          <a:lstStyle/>
          <a:p>
            <a:pPr/>
          </a:p>
        </p:txBody>
      </p:sp>
      <p:sp>
        <p:nvSpPr>
          <p:cNvPr id="129" name="Brödtex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F2DA"/>
        </a:solidFill>
      </p:bgPr>
    </p:bg>
    <p:spTree>
      <p:nvGrpSpPr>
        <p:cNvPr id="1" name=""/>
        <p:cNvGrpSpPr/>
        <p:nvPr/>
      </p:nvGrpSpPr>
      <p:grpSpPr>
        <a:xfrm>
          <a:off x="0" y="0"/>
          <a:ext cx="0" cy="0"/>
          <a:chOff x="0" y="0"/>
          <a:chExt cx="0" cy="0"/>
        </a:xfrm>
      </p:grpSpPr>
      <p:sp>
        <p:nvSpPr>
          <p:cNvPr id="259" name="När syn-/hörselrest finns"/>
          <p:cNvSpPr txBox="1"/>
          <p:nvPr>
            <p:ph type="ctrTitle"/>
          </p:nvPr>
        </p:nvSpPr>
        <p:spPr>
          <a:xfrm>
            <a:off x="-3404073" y="-975513"/>
            <a:ext cx="12878746" cy="3302005"/>
          </a:xfrm>
          <a:prstGeom prst="rect">
            <a:avLst/>
          </a:prstGeom>
        </p:spPr>
        <p:txBody>
          <a:bodyPr/>
          <a:lstStyle>
            <a:lvl1pPr>
              <a:defRPr>
                <a:latin typeface="+mn-lt"/>
                <a:ea typeface="+mn-ea"/>
                <a:cs typeface="+mn-cs"/>
                <a:sym typeface="Helvetica"/>
              </a:defRPr>
            </a:lvl1pPr>
          </a:lstStyle>
          <a:p>
            <a:pPr/>
            <a:r>
              <a:t>När syn-/hörselrest finns</a:t>
            </a:r>
          </a:p>
        </p:txBody>
      </p:sp>
      <p:pic>
        <p:nvPicPr>
          <p:cNvPr id="260"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261"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62"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263"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264"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65"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66"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67"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pic>
        <p:nvPicPr>
          <p:cNvPr id="268" name="Bildobjekt 2" descr="Bildobjekt 2"/>
          <p:cNvPicPr>
            <a:picLocks noChangeAspect="1"/>
          </p:cNvPicPr>
          <p:nvPr/>
        </p:nvPicPr>
        <p:blipFill>
          <a:blip r:embed="rId5">
            <a:extLst/>
          </a:blip>
          <a:stretch>
            <a:fillRect/>
          </a:stretch>
        </p:blipFill>
        <p:spPr>
          <a:xfrm>
            <a:off x="2081410" y="2747698"/>
            <a:ext cx="10306256" cy="6228489"/>
          </a:xfrm>
          <a:prstGeom prst="rect">
            <a:avLst/>
          </a:prstGeom>
          <a:ln w="12700">
            <a:miter lim="400000"/>
          </a:ln>
        </p:spPr>
      </p:pic>
      <p:sp>
        <p:nvSpPr>
          <p:cNvPr id="269" name="textruta 1"/>
          <p:cNvSpPr txBox="1"/>
          <p:nvPr/>
        </p:nvSpPr>
        <p:spPr>
          <a:xfrm>
            <a:off x="617133" y="9160336"/>
            <a:ext cx="8681851"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lvl1pPr>
          </a:lstStyle>
          <a:p>
            <a:pPr/>
            <a:r>
              <a:t>Vibrationshögtalare, Resonanslåda, Skoog och iPad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F2DA"/>
        </a:solidFill>
      </p:bgPr>
    </p:bg>
    <p:spTree>
      <p:nvGrpSpPr>
        <p:cNvPr id="1" name=""/>
        <p:cNvGrpSpPr/>
        <p:nvPr/>
      </p:nvGrpSpPr>
      <p:grpSpPr>
        <a:xfrm>
          <a:off x="0" y="0"/>
          <a:ext cx="0" cy="0"/>
          <a:chOff x="0" y="0"/>
          <a:chExt cx="0" cy="0"/>
        </a:xfrm>
      </p:grpSpPr>
      <p:sp>
        <p:nvSpPr>
          <p:cNvPr id="271" name="När syn-/hörselrest finns"/>
          <p:cNvSpPr txBox="1"/>
          <p:nvPr>
            <p:ph type="ctrTitle"/>
          </p:nvPr>
        </p:nvSpPr>
        <p:spPr>
          <a:xfrm>
            <a:off x="-3249091" y="-720543"/>
            <a:ext cx="12878746" cy="3302005"/>
          </a:xfrm>
          <a:prstGeom prst="rect">
            <a:avLst/>
          </a:prstGeom>
        </p:spPr>
        <p:txBody>
          <a:bodyPr/>
          <a:lstStyle>
            <a:lvl1pPr>
              <a:defRPr>
                <a:latin typeface="+mn-lt"/>
                <a:ea typeface="+mn-ea"/>
                <a:cs typeface="+mn-cs"/>
                <a:sym typeface="Helvetica"/>
              </a:defRPr>
            </a:lvl1pPr>
          </a:lstStyle>
          <a:p>
            <a:pPr/>
            <a:r>
              <a:t>När syn-/hörselrest finns</a:t>
            </a:r>
          </a:p>
        </p:txBody>
      </p:sp>
      <p:pic>
        <p:nvPicPr>
          <p:cNvPr id="272"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273"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74"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275"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276"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77"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78"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79"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pic>
        <p:nvPicPr>
          <p:cNvPr id="280" name="Bildobjekt 3" descr="Bildobjekt 3"/>
          <p:cNvPicPr>
            <a:picLocks noChangeAspect="1"/>
          </p:cNvPicPr>
          <p:nvPr/>
        </p:nvPicPr>
        <p:blipFill>
          <a:blip r:embed="rId5">
            <a:extLst/>
          </a:blip>
          <a:stretch>
            <a:fillRect/>
          </a:stretch>
        </p:blipFill>
        <p:spPr>
          <a:xfrm>
            <a:off x="931600" y="2936373"/>
            <a:ext cx="4808171" cy="3537954"/>
          </a:xfrm>
          <a:prstGeom prst="rect">
            <a:avLst/>
          </a:prstGeom>
          <a:ln w="12700">
            <a:miter lim="400000"/>
          </a:ln>
        </p:spPr>
      </p:pic>
      <p:pic>
        <p:nvPicPr>
          <p:cNvPr id="281" name="Bildobjekt 4" descr="Bildobjekt 4"/>
          <p:cNvPicPr>
            <a:picLocks noChangeAspect="1"/>
          </p:cNvPicPr>
          <p:nvPr/>
        </p:nvPicPr>
        <p:blipFill>
          <a:blip r:embed="rId6">
            <a:extLst/>
          </a:blip>
          <a:stretch>
            <a:fillRect/>
          </a:stretch>
        </p:blipFill>
        <p:spPr>
          <a:xfrm>
            <a:off x="6515097" y="3258882"/>
            <a:ext cx="7440475" cy="5495072"/>
          </a:xfrm>
          <a:prstGeom prst="rect">
            <a:avLst/>
          </a:prstGeom>
          <a:ln w="12700">
            <a:miter lim="400000"/>
          </a:ln>
        </p:spPr>
      </p:pic>
      <p:sp>
        <p:nvSpPr>
          <p:cNvPr id="282" name="textruta 2"/>
          <p:cNvSpPr txBox="1"/>
          <p:nvPr/>
        </p:nvSpPr>
        <p:spPr>
          <a:xfrm>
            <a:off x="6296812" y="2582337"/>
            <a:ext cx="4536505"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Stop Motion med LEGO</a:t>
            </a:r>
          </a:p>
        </p:txBody>
      </p:sp>
      <p:pic>
        <p:nvPicPr>
          <p:cNvPr id="283" name="Bildobjekt 13" descr="Bildobjekt 13"/>
          <p:cNvPicPr>
            <a:picLocks noChangeAspect="0"/>
          </p:cNvPicPr>
          <p:nvPr/>
        </p:nvPicPr>
        <p:blipFill>
          <a:blip r:embed="rId7">
            <a:extLst/>
          </a:blip>
          <a:stretch>
            <a:fillRect/>
          </a:stretch>
        </p:blipFill>
        <p:spPr>
          <a:xfrm>
            <a:off x="1143838" y="6587938"/>
            <a:ext cx="3045537" cy="3050895"/>
          </a:xfrm>
          <a:prstGeom prst="rect">
            <a:avLst/>
          </a:prstGeom>
        </p:spPr>
      </p:pic>
      <p:sp>
        <p:nvSpPr>
          <p:cNvPr id="284" name="textruta 1"/>
          <p:cNvSpPr txBox="1"/>
          <p:nvPr/>
        </p:nvSpPr>
        <p:spPr>
          <a:xfrm>
            <a:off x="3874575" y="7990026"/>
            <a:ext cx="2138767"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Helvetica Neue Medium"/>
                <a:ea typeface="Helvetica Neue Medium"/>
                <a:cs typeface="Helvetica Neue Medium"/>
                <a:sym typeface="Helvetica Neue Medium"/>
              </a:defRPr>
            </a:lvl1pPr>
          </a:lstStyle>
          <a:p>
            <a:pPr/>
            <a:r>
              <a:t>Cosmo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F2DA"/>
        </a:solidFill>
      </p:bgPr>
    </p:bg>
    <p:spTree>
      <p:nvGrpSpPr>
        <p:cNvPr id="1" name=""/>
        <p:cNvGrpSpPr/>
        <p:nvPr/>
      </p:nvGrpSpPr>
      <p:grpSpPr>
        <a:xfrm>
          <a:off x="0" y="0"/>
          <a:ext cx="0" cy="0"/>
          <a:chOff x="0" y="0"/>
          <a:chExt cx="0" cy="0"/>
        </a:xfrm>
      </p:grpSpPr>
      <p:sp>
        <p:nvSpPr>
          <p:cNvPr id="286" name="När syn-/hörselrest finns"/>
          <p:cNvSpPr txBox="1"/>
          <p:nvPr>
            <p:ph type="ctrTitle"/>
          </p:nvPr>
        </p:nvSpPr>
        <p:spPr>
          <a:xfrm>
            <a:off x="-3404073" y="-975513"/>
            <a:ext cx="12878746" cy="3302005"/>
          </a:xfrm>
          <a:prstGeom prst="rect">
            <a:avLst/>
          </a:prstGeom>
        </p:spPr>
        <p:txBody>
          <a:bodyPr/>
          <a:lstStyle>
            <a:lvl1pPr>
              <a:defRPr>
                <a:latin typeface="+mn-lt"/>
                <a:ea typeface="+mn-ea"/>
                <a:cs typeface="+mn-cs"/>
                <a:sym typeface="Helvetica"/>
              </a:defRPr>
            </a:lvl1pPr>
          </a:lstStyle>
          <a:p>
            <a:pPr/>
            <a:r>
              <a:t>När syn-/hörselrest finns</a:t>
            </a:r>
          </a:p>
        </p:txBody>
      </p:sp>
      <p:pic>
        <p:nvPicPr>
          <p:cNvPr id="287"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288"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89"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290"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291"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92"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93"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94"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pic>
        <p:nvPicPr>
          <p:cNvPr id="295" name="Bildobjekt 7" descr="Bildobjekt 7"/>
          <p:cNvPicPr>
            <a:picLocks noChangeAspect="1"/>
          </p:cNvPicPr>
          <p:nvPr/>
        </p:nvPicPr>
        <p:blipFill>
          <a:blip r:embed="rId5">
            <a:extLst/>
          </a:blip>
          <a:stretch>
            <a:fillRect/>
          </a:stretch>
        </p:blipFill>
        <p:spPr>
          <a:xfrm>
            <a:off x="-2617020" y="2284323"/>
            <a:ext cx="12979401" cy="8637660"/>
          </a:xfrm>
          <a:prstGeom prst="rect">
            <a:avLst/>
          </a:prstGeom>
          <a:ln w="12700">
            <a:miter lim="400000"/>
          </a:ln>
        </p:spPr>
      </p:pic>
      <p:pic>
        <p:nvPicPr>
          <p:cNvPr id="296" name="Bildobjekt 9" descr="Bildobjekt 9"/>
          <p:cNvPicPr>
            <a:picLocks noChangeAspect="1"/>
          </p:cNvPicPr>
          <p:nvPr/>
        </p:nvPicPr>
        <p:blipFill>
          <a:blip r:embed="rId6">
            <a:extLst/>
          </a:blip>
          <a:stretch>
            <a:fillRect/>
          </a:stretch>
        </p:blipFill>
        <p:spPr>
          <a:xfrm>
            <a:off x="5840062" y="1997031"/>
            <a:ext cx="8670871" cy="5765500"/>
          </a:xfrm>
          <a:prstGeom prst="rect">
            <a:avLst/>
          </a:prstGeom>
          <a:ln w="12700">
            <a:miter lim="400000"/>
          </a:ln>
        </p:spPr>
      </p:pic>
      <p:pic>
        <p:nvPicPr>
          <p:cNvPr id="297" name="Bildobjekt 5" descr="Bildobjekt 5"/>
          <p:cNvPicPr>
            <a:picLocks noChangeAspect="1"/>
          </p:cNvPicPr>
          <p:nvPr/>
        </p:nvPicPr>
        <p:blipFill>
          <a:blip r:embed="rId7">
            <a:extLst/>
          </a:blip>
          <a:stretch>
            <a:fillRect/>
          </a:stretch>
        </p:blipFill>
        <p:spPr>
          <a:xfrm>
            <a:off x="7397514" y="6379705"/>
            <a:ext cx="5594588" cy="3714118"/>
          </a:xfrm>
          <a:prstGeom prst="rect">
            <a:avLst/>
          </a:prstGeom>
          <a:ln w="12700">
            <a:miter lim="400000"/>
          </a:ln>
        </p:spPr>
      </p:pic>
      <p:sp>
        <p:nvSpPr>
          <p:cNvPr id="298" name="textruta 10"/>
          <p:cNvSpPr txBox="1"/>
          <p:nvPr/>
        </p:nvSpPr>
        <p:spPr>
          <a:xfrm>
            <a:off x="315679" y="9065869"/>
            <a:ext cx="3835116"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Interaktiv Clevertouch</a:t>
            </a:r>
          </a:p>
        </p:txBody>
      </p:sp>
      <p:sp>
        <p:nvSpPr>
          <p:cNvPr id="299" name="textruta 12"/>
          <p:cNvSpPr txBox="1"/>
          <p:nvPr/>
        </p:nvSpPr>
        <p:spPr>
          <a:xfrm>
            <a:off x="7486936" y="6427301"/>
            <a:ext cx="1293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a:r>
              <a:t>Robotar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F2DA"/>
        </a:solidFill>
      </p:bgPr>
    </p:bg>
    <p:spTree>
      <p:nvGrpSpPr>
        <p:cNvPr id="1" name=""/>
        <p:cNvGrpSpPr/>
        <p:nvPr/>
      </p:nvGrpSpPr>
      <p:grpSpPr>
        <a:xfrm>
          <a:off x="0" y="0"/>
          <a:ext cx="0" cy="0"/>
          <a:chOff x="0" y="0"/>
          <a:chExt cx="0" cy="0"/>
        </a:xfrm>
      </p:grpSpPr>
      <p:sp>
        <p:nvSpPr>
          <p:cNvPr id="301" name="Vad sen?"/>
          <p:cNvSpPr txBox="1"/>
          <p:nvPr/>
        </p:nvSpPr>
        <p:spPr>
          <a:xfrm>
            <a:off x="577376" y="1714499"/>
            <a:ext cx="2223444"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mn-lt"/>
                <a:ea typeface="+mn-ea"/>
                <a:cs typeface="+mn-cs"/>
                <a:sym typeface="Helvetica"/>
              </a:defRPr>
            </a:lvl1pPr>
          </a:lstStyle>
          <a:p>
            <a:pPr/>
            <a:r>
              <a:t>Vad sen?</a:t>
            </a:r>
          </a:p>
        </p:txBody>
      </p:sp>
      <p:sp>
        <p:nvSpPr>
          <p:cNvPr id="302" name="Kan vi själva skaffa oss dessa erfarenheter?"/>
          <p:cNvSpPr txBox="1"/>
          <p:nvPr/>
        </p:nvSpPr>
        <p:spPr>
          <a:xfrm>
            <a:off x="2974949" y="1839416"/>
            <a:ext cx="606430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Kan vi själva skaffa oss dessa erfarenheter?</a:t>
            </a:r>
          </a:p>
        </p:txBody>
      </p:sp>
      <p:pic>
        <p:nvPicPr>
          <p:cNvPr id="303"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304"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305"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306"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307"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308"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309"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310"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311" name="textruta 1"/>
          <p:cNvSpPr txBox="1"/>
          <p:nvPr/>
        </p:nvSpPr>
        <p:spPr>
          <a:xfrm>
            <a:off x="2479649" y="3336879"/>
            <a:ext cx="8045499" cy="4144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Helvetica Neue Medium"/>
                <a:ea typeface="Helvetica Neue Medium"/>
                <a:cs typeface="Helvetica Neue Medium"/>
                <a:sym typeface="Helvetica Neue Medium"/>
              </a:defRPr>
            </a:pPr>
            <a:r>
              <a:t>Egna projekt</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Prototyp- och produktutveckling</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Samarbeten med utvecklare/producenter</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Forskningsprojekt</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Nationella samarbeten</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Internationella samarbeten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9F2DC"/>
        </a:solidFill>
      </p:bgPr>
    </p:bg>
    <p:spTree>
      <p:nvGrpSpPr>
        <p:cNvPr id="1" name=""/>
        <p:cNvGrpSpPr/>
        <p:nvPr/>
      </p:nvGrpSpPr>
      <p:grpSpPr>
        <a:xfrm>
          <a:off x="0" y="0"/>
          <a:ext cx="0" cy="0"/>
          <a:chOff x="0" y="0"/>
          <a:chExt cx="0" cy="0"/>
        </a:xfrm>
      </p:grpSpPr>
      <p:sp>
        <p:nvSpPr>
          <p:cNvPr id="313" name="Prototyper"/>
          <p:cNvSpPr txBox="1"/>
          <p:nvPr>
            <p:ph type="ctrTitle"/>
          </p:nvPr>
        </p:nvSpPr>
        <p:spPr>
          <a:xfrm>
            <a:off x="-5004273" y="-795185"/>
            <a:ext cx="12878746" cy="3302005"/>
          </a:xfrm>
          <a:prstGeom prst="rect">
            <a:avLst/>
          </a:prstGeom>
        </p:spPr>
        <p:txBody>
          <a:bodyPr/>
          <a:lstStyle>
            <a:lvl1pPr>
              <a:defRPr>
                <a:latin typeface="+mn-lt"/>
                <a:ea typeface="+mn-ea"/>
                <a:cs typeface="+mn-cs"/>
                <a:sym typeface="Helvetica"/>
              </a:defRPr>
            </a:lvl1pPr>
          </a:lstStyle>
          <a:p>
            <a:pPr/>
            <a:r>
              <a:t>Prototyper</a:t>
            </a:r>
          </a:p>
        </p:txBody>
      </p:sp>
      <p:sp>
        <p:nvSpPr>
          <p:cNvPr id="314" name="Teknik för att främja och uppmuntra  kommunikationsutveckling"/>
          <p:cNvSpPr txBox="1"/>
          <p:nvPr>
            <p:ph type="subTitle" sz="quarter" idx="1"/>
          </p:nvPr>
        </p:nvSpPr>
        <p:spPr>
          <a:xfrm>
            <a:off x="1270000" y="3169815"/>
            <a:ext cx="10464800" cy="1130304"/>
          </a:xfrm>
          <a:prstGeom prst="rect">
            <a:avLst/>
          </a:prstGeom>
        </p:spPr>
        <p:txBody>
          <a:bodyPr/>
          <a:lstStyle>
            <a:lvl1pPr>
              <a:defRPr>
                <a:latin typeface="+mn-lt"/>
                <a:ea typeface="+mn-ea"/>
                <a:cs typeface="+mn-cs"/>
                <a:sym typeface="Helvetica"/>
              </a:defRPr>
            </a:lvl1pPr>
          </a:lstStyle>
          <a:p>
            <a:pPr/>
            <a:r>
              <a:t>Teknik för att främja och uppmuntra  kommunikationsutveckling</a:t>
            </a:r>
          </a:p>
        </p:txBody>
      </p:sp>
      <p:sp>
        <p:nvSpPr>
          <p:cNvPr id="315" name="Vad saknar vi idag? Vad vill vi se på marknaden?"/>
          <p:cNvSpPr txBox="1"/>
          <p:nvPr/>
        </p:nvSpPr>
        <p:spPr>
          <a:xfrm>
            <a:off x="2873653" y="2011344"/>
            <a:ext cx="700349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mn-lt"/>
                <a:ea typeface="+mn-ea"/>
                <a:cs typeface="+mn-cs"/>
                <a:sym typeface="Helvetica"/>
              </a:defRPr>
            </a:lvl1pPr>
          </a:lstStyle>
          <a:p>
            <a:pPr/>
            <a:r>
              <a:t>Vad saknar vi idag? Vad vill vi se på marknaden?</a:t>
            </a:r>
          </a:p>
        </p:txBody>
      </p:sp>
      <p:sp>
        <p:nvSpPr>
          <p:cNvPr id="316" name="Produkter som gör det ”lätt att göra rätt”"/>
          <p:cNvSpPr txBox="1"/>
          <p:nvPr/>
        </p:nvSpPr>
        <p:spPr>
          <a:xfrm>
            <a:off x="1270000" y="3673052"/>
            <a:ext cx="10464800" cy="1130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2500">
                <a:latin typeface="+mn-lt"/>
                <a:ea typeface="+mn-ea"/>
                <a:cs typeface="+mn-cs"/>
                <a:sym typeface="Helvetica"/>
              </a:defRPr>
            </a:lvl1pPr>
          </a:lstStyle>
          <a:p>
            <a:pPr/>
            <a:r>
              <a:t>Produkter som gör det ”lätt att göra rätt”</a:t>
            </a:r>
          </a:p>
        </p:txBody>
      </p:sp>
      <p:pic>
        <p:nvPicPr>
          <p:cNvPr id="317" name="Bild" descr="Bild"/>
          <p:cNvPicPr>
            <a:picLocks noChangeAspect="1"/>
          </p:cNvPicPr>
          <p:nvPr/>
        </p:nvPicPr>
        <p:blipFill>
          <a:blip r:embed="rId2">
            <a:extLst/>
          </a:blip>
          <a:stretch>
            <a:fillRect/>
          </a:stretch>
        </p:blipFill>
        <p:spPr>
          <a:xfrm rot="16200000">
            <a:off x="123301" y="4777892"/>
            <a:ext cx="5038931" cy="6377735"/>
          </a:xfrm>
          <a:prstGeom prst="rect">
            <a:avLst/>
          </a:prstGeom>
          <a:ln w="12700">
            <a:miter lim="400000"/>
          </a:ln>
        </p:spPr>
      </p:pic>
      <p:sp>
        <p:nvSpPr>
          <p:cNvPr id="318" name="Taktila imitationslekar som stimulerar till kontakt"/>
          <p:cNvSpPr txBox="1"/>
          <p:nvPr/>
        </p:nvSpPr>
        <p:spPr>
          <a:xfrm>
            <a:off x="584793" y="4512257"/>
            <a:ext cx="524401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atin typeface="+mn-lt"/>
                <a:ea typeface="+mn-ea"/>
                <a:cs typeface="+mn-cs"/>
                <a:sym typeface="Helvetica"/>
              </a:defRPr>
            </a:lvl1pPr>
          </a:lstStyle>
          <a:p>
            <a:pPr/>
            <a:r>
              <a:t>Taktila imitationslekar som stimulerar till kontakt</a:t>
            </a:r>
          </a:p>
        </p:txBody>
      </p:sp>
      <p:sp>
        <p:nvSpPr>
          <p:cNvPr id="319" name="Den ena leksaken kan få den andra att vibrera i olika mönster och vice versa. Nu vibrerar du, nu vibrerar jag , nu vibrerar vi tillsammans!"/>
          <p:cNvSpPr txBox="1"/>
          <p:nvPr/>
        </p:nvSpPr>
        <p:spPr>
          <a:xfrm>
            <a:off x="6479004" y="8065064"/>
            <a:ext cx="6011867" cy="22884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2500">
                <a:latin typeface="+mn-lt"/>
                <a:ea typeface="+mn-ea"/>
                <a:cs typeface="+mn-cs"/>
                <a:sym typeface="Helvetica"/>
              </a:defRPr>
            </a:lvl1pPr>
          </a:lstStyle>
          <a:p>
            <a:pPr/>
            <a:r>
              <a:t>Den ena leksaken kan få den andra att vibrera i olika mönster och vice versa. Nu vibrerar du, nu vibrerar jag , nu vibrerar vi tillsammans!</a:t>
            </a:r>
          </a:p>
        </p:txBody>
      </p:sp>
      <p:pic>
        <p:nvPicPr>
          <p:cNvPr id="320" name="Bild" descr="Bild"/>
          <p:cNvPicPr>
            <a:picLocks noChangeAspect="1"/>
          </p:cNvPicPr>
          <p:nvPr/>
        </p:nvPicPr>
        <p:blipFill>
          <a:blip r:embed="rId3">
            <a:extLst/>
          </a:blip>
          <a:stretch>
            <a:fillRect/>
          </a:stretch>
        </p:blipFill>
        <p:spPr>
          <a:xfrm>
            <a:off x="9484938" y="-69850"/>
            <a:ext cx="3291262" cy="1851337"/>
          </a:xfrm>
          <a:prstGeom prst="rect">
            <a:avLst/>
          </a:prstGeom>
          <a:ln w="12700">
            <a:miter lim="400000"/>
          </a:ln>
        </p:spPr>
      </p:pic>
      <p:sp>
        <p:nvSpPr>
          <p:cNvPr id="321"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322" name="Bild" descr="Bild"/>
          <p:cNvPicPr>
            <a:picLocks noChangeAspect="1"/>
          </p:cNvPicPr>
          <p:nvPr/>
        </p:nvPicPr>
        <p:blipFill>
          <a:blip r:embed="rId4">
            <a:extLst/>
          </a:blip>
          <a:stretch>
            <a:fillRect/>
          </a:stretch>
        </p:blipFill>
        <p:spPr>
          <a:xfrm>
            <a:off x="4657954" y="376161"/>
            <a:ext cx="3688892" cy="959311"/>
          </a:xfrm>
          <a:prstGeom prst="rect">
            <a:avLst/>
          </a:prstGeom>
          <a:ln w="12700">
            <a:miter lim="400000"/>
          </a:ln>
        </p:spPr>
      </p:pic>
      <p:pic>
        <p:nvPicPr>
          <p:cNvPr id="323" name="Bild" descr="Bild"/>
          <p:cNvPicPr>
            <a:picLocks noChangeAspect="1"/>
          </p:cNvPicPr>
          <p:nvPr/>
        </p:nvPicPr>
        <p:blipFill>
          <a:blip r:embed="rId5">
            <a:extLst/>
          </a:blip>
          <a:stretch>
            <a:fillRect/>
          </a:stretch>
        </p:blipFill>
        <p:spPr>
          <a:xfrm>
            <a:off x="315679" y="411315"/>
            <a:ext cx="2521046" cy="889004"/>
          </a:xfrm>
          <a:prstGeom prst="rect">
            <a:avLst/>
          </a:prstGeom>
          <a:ln w="12700">
            <a:miter lim="400000"/>
          </a:ln>
        </p:spPr>
      </p:pic>
      <p:sp>
        <p:nvSpPr>
          <p:cNvPr id="324"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325"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326"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327"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pic>
        <p:nvPicPr>
          <p:cNvPr id="328" name="Bildobjekt 2" descr="Bildobjekt 2"/>
          <p:cNvPicPr>
            <a:picLocks noChangeAspect="1"/>
          </p:cNvPicPr>
          <p:nvPr/>
        </p:nvPicPr>
        <p:blipFill>
          <a:blip r:embed="rId6">
            <a:extLst/>
          </a:blip>
          <a:stretch>
            <a:fillRect/>
          </a:stretch>
        </p:blipFill>
        <p:spPr>
          <a:xfrm>
            <a:off x="7188692" y="4263602"/>
            <a:ext cx="5450240" cy="378876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9F2DC"/>
        </a:solidFill>
      </p:bgPr>
    </p:bg>
    <p:spTree>
      <p:nvGrpSpPr>
        <p:cNvPr id="1" name=""/>
        <p:cNvGrpSpPr/>
        <p:nvPr/>
      </p:nvGrpSpPr>
      <p:grpSpPr>
        <a:xfrm>
          <a:off x="0" y="0"/>
          <a:ext cx="0" cy="0"/>
          <a:chOff x="0" y="0"/>
          <a:chExt cx="0" cy="0"/>
        </a:xfrm>
      </p:grpSpPr>
      <p:sp>
        <p:nvSpPr>
          <p:cNvPr id="330" name="Teknik för att främja och uppmuntra  kommunikationsutveckling"/>
          <p:cNvSpPr txBox="1"/>
          <p:nvPr>
            <p:ph type="subTitle" sz="quarter" idx="1"/>
          </p:nvPr>
        </p:nvSpPr>
        <p:spPr>
          <a:xfrm>
            <a:off x="2133600" y="1963582"/>
            <a:ext cx="10464800" cy="1130303"/>
          </a:xfrm>
          <a:prstGeom prst="rect">
            <a:avLst/>
          </a:prstGeom>
        </p:spPr>
        <p:txBody>
          <a:bodyPr/>
          <a:lstStyle/>
          <a:p>
            <a:pPr/>
            <a:r>
              <a:t>Teknik för att främja och uppmuntra  kommunikationsutveckling</a:t>
            </a:r>
          </a:p>
        </p:txBody>
      </p:sp>
      <p:sp>
        <p:nvSpPr>
          <p:cNvPr id="331" name="Ett outforskat område med stora möjligheter.…"/>
          <p:cNvSpPr txBox="1"/>
          <p:nvPr/>
        </p:nvSpPr>
        <p:spPr>
          <a:xfrm>
            <a:off x="6964560" y="3628714"/>
            <a:ext cx="5786242" cy="55581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50000"/>
              </a:lnSpc>
              <a:defRPr sz="2500">
                <a:latin typeface="+mn-lt"/>
                <a:ea typeface="+mn-ea"/>
                <a:cs typeface="+mn-cs"/>
                <a:sym typeface="Helvetica"/>
              </a:defRPr>
            </a:pPr>
            <a:r>
              <a:t>Ett outforskat område med stora möjligheter. </a:t>
            </a:r>
          </a:p>
          <a:p>
            <a:pPr defTabSz="457200">
              <a:lnSpc>
                <a:spcPct val="150000"/>
              </a:lnSpc>
              <a:defRPr sz="2500">
                <a:latin typeface="+mn-lt"/>
                <a:ea typeface="+mn-ea"/>
                <a:cs typeface="+mn-cs"/>
                <a:sym typeface="Helvetica"/>
              </a:defRPr>
            </a:pPr>
          </a:p>
          <a:p>
            <a:pPr defTabSz="457200">
              <a:lnSpc>
                <a:spcPct val="150000"/>
              </a:lnSpc>
              <a:defRPr sz="2500">
                <a:latin typeface="+mn-lt"/>
                <a:ea typeface="+mn-ea"/>
                <a:cs typeface="+mn-cs"/>
                <a:sym typeface="Helvetica"/>
              </a:defRPr>
            </a:pPr>
            <a:r>
              <a:t>-Tidig varseblivning innan beröring.</a:t>
            </a:r>
          </a:p>
          <a:p>
            <a:pPr defTabSz="457200">
              <a:lnSpc>
                <a:spcPct val="150000"/>
              </a:lnSpc>
              <a:defRPr sz="2500">
                <a:latin typeface="+mn-lt"/>
                <a:ea typeface="+mn-ea"/>
                <a:cs typeface="+mn-cs"/>
                <a:sym typeface="Helvetica"/>
              </a:defRPr>
            </a:pPr>
            <a:r>
              <a:t>-Tidig kommunikation på distans.</a:t>
            </a:r>
          </a:p>
          <a:p>
            <a:pPr defTabSz="457200">
              <a:lnSpc>
                <a:spcPct val="150000"/>
              </a:lnSpc>
              <a:defRPr sz="2500">
                <a:latin typeface="+mn-lt"/>
                <a:ea typeface="+mn-ea"/>
                <a:cs typeface="+mn-cs"/>
                <a:sym typeface="Helvetica"/>
              </a:defRPr>
            </a:pPr>
            <a:r>
              <a:t>-Taktil imitation för att stimulera till kommunikation.</a:t>
            </a:r>
          </a:p>
          <a:p>
            <a:pPr defTabSz="457200">
              <a:lnSpc>
                <a:spcPct val="150000"/>
              </a:lnSpc>
              <a:defRPr sz="2500">
                <a:latin typeface="+mn-lt"/>
                <a:ea typeface="+mn-ea"/>
                <a:cs typeface="+mn-cs"/>
                <a:sym typeface="Helvetica"/>
              </a:defRPr>
            </a:pPr>
            <a:r>
              <a:t>-Stimulera till rörelse och nyfikenhet.</a:t>
            </a:r>
          </a:p>
        </p:txBody>
      </p:sp>
      <p:pic>
        <p:nvPicPr>
          <p:cNvPr id="332" name="Bild" descr="Bild"/>
          <p:cNvPicPr>
            <a:picLocks noChangeAspect="1"/>
          </p:cNvPicPr>
          <p:nvPr/>
        </p:nvPicPr>
        <p:blipFill>
          <a:blip r:embed="rId2">
            <a:extLst/>
          </a:blip>
          <a:stretch>
            <a:fillRect/>
          </a:stretch>
        </p:blipFill>
        <p:spPr>
          <a:xfrm>
            <a:off x="424358" y="3209918"/>
            <a:ext cx="6127485" cy="3122162"/>
          </a:xfrm>
          <a:prstGeom prst="rect">
            <a:avLst/>
          </a:prstGeom>
          <a:ln w="12700">
            <a:miter lim="400000"/>
          </a:ln>
        </p:spPr>
      </p:pic>
      <p:pic>
        <p:nvPicPr>
          <p:cNvPr id="333" name="Bild" descr="Bild"/>
          <p:cNvPicPr>
            <a:picLocks noChangeAspect="1"/>
          </p:cNvPicPr>
          <p:nvPr/>
        </p:nvPicPr>
        <p:blipFill>
          <a:blip r:embed="rId3">
            <a:extLst/>
          </a:blip>
          <a:stretch>
            <a:fillRect/>
          </a:stretch>
        </p:blipFill>
        <p:spPr>
          <a:xfrm>
            <a:off x="9484938" y="-69850"/>
            <a:ext cx="3291262" cy="1851337"/>
          </a:xfrm>
          <a:prstGeom prst="rect">
            <a:avLst/>
          </a:prstGeom>
          <a:ln w="12700">
            <a:miter lim="400000"/>
          </a:ln>
        </p:spPr>
      </p:pic>
      <p:sp>
        <p:nvSpPr>
          <p:cNvPr id="334"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335" name="Bild" descr="Bild"/>
          <p:cNvPicPr>
            <a:picLocks noChangeAspect="1"/>
          </p:cNvPicPr>
          <p:nvPr/>
        </p:nvPicPr>
        <p:blipFill>
          <a:blip r:embed="rId4">
            <a:extLst/>
          </a:blip>
          <a:stretch>
            <a:fillRect/>
          </a:stretch>
        </p:blipFill>
        <p:spPr>
          <a:xfrm>
            <a:off x="4657954" y="376161"/>
            <a:ext cx="3688892" cy="959311"/>
          </a:xfrm>
          <a:prstGeom prst="rect">
            <a:avLst/>
          </a:prstGeom>
          <a:ln w="12700">
            <a:miter lim="400000"/>
          </a:ln>
        </p:spPr>
      </p:pic>
      <p:pic>
        <p:nvPicPr>
          <p:cNvPr id="336" name="Bild" descr="Bild"/>
          <p:cNvPicPr>
            <a:picLocks noChangeAspect="1"/>
          </p:cNvPicPr>
          <p:nvPr/>
        </p:nvPicPr>
        <p:blipFill>
          <a:blip r:embed="rId5">
            <a:extLst/>
          </a:blip>
          <a:stretch>
            <a:fillRect/>
          </a:stretch>
        </p:blipFill>
        <p:spPr>
          <a:xfrm>
            <a:off x="315679" y="411315"/>
            <a:ext cx="2521046" cy="889004"/>
          </a:xfrm>
          <a:prstGeom prst="rect">
            <a:avLst/>
          </a:prstGeom>
          <a:ln w="12700">
            <a:miter lim="400000"/>
          </a:ln>
        </p:spPr>
      </p:pic>
      <p:sp>
        <p:nvSpPr>
          <p:cNvPr id="337"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338"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339"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340"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341" name="Prototyper"/>
          <p:cNvSpPr txBox="1"/>
          <p:nvPr>
            <p:ph type="ctrTitle"/>
          </p:nvPr>
        </p:nvSpPr>
        <p:spPr>
          <a:xfrm>
            <a:off x="-5004273" y="-795185"/>
            <a:ext cx="12878746" cy="3302005"/>
          </a:xfrm>
          <a:prstGeom prst="rect">
            <a:avLst/>
          </a:prstGeom>
        </p:spPr>
        <p:txBody>
          <a:bodyPr/>
          <a:lstStyle>
            <a:lvl1pPr>
              <a:defRPr>
                <a:latin typeface="+mn-lt"/>
                <a:ea typeface="+mn-ea"/>
                <a:cs typeface="+mn-cs"/>
                <a:sym typeface="Helvetica"/>
              </a:defRPr>
            </a:lvl1pPr>
          </a:lstStyle>
          <a:p>
            <a:pPr/>
            <a:r>
              <a:t>Prototyper</a:t>
            </a:r>
          </a:p>
        </p:txBody>
      </p:sp>
      <p:pic>
        <p:nvPicPr>
          <p:cNvPr id="342" name="Bildobjekt 1" descr="Bildobjekt 1"/>
          <p:cNvPicPr>
            <a:picLocks noChangeAspect="1"/>
          </p:cNvPicPr>
          <p:nvPr/>
        </p:nvPicPr>
        <p:blipFill>
          <a:blip r:embed="rId6">
            <a:extLst/>
          </a:blip>
          <a:srcRect l="12833" t="20537" r="11994" b="19817"/>
          <a:stretch>
            <a:fillRect/>
          </a:stretch>
        </p:blipFill>
        <p:spPr>
          <a:xfrm>
            <a:off x="2331290" y="7370380"/>
            <a:ext cx="2864055" cy="1363469"/>
          </a:xfrm>
          <a:custGeom>
            <a:avLst/>
            <a:gdLst/>
            <a:ahLst/>
            <a:cxnLst>
              <a:cxn ang="0">
                <a:pos x="wd2" y="hd2"/>
              </a:cxn>
              <a:cxn ang="5400000">
                <a:pos x="wd2" y="hd2"/>
              </a:cxn>
              <a:cxn ang="10800000">
                <a:pos x="wd2" y="hd2"/>
              </a:cxn>
              <a:cxn ang="16200000">
                <a:pos x="wd2" y="hd2"/>
              </a:cxn>
            </a:cxnLst>
            <a:rect l="0" t="0" r="r" b="b"/>
            <a:pathLst>
              <a:path w="21545" h="21591" fill="norm" stroke="1" extrusionOk="0">
                <a:moveTo>
                  <a:pt x="1615" y="0"/>
                </a:moveTo>
                <a:lnTo>
                  <a:pt x="1236" y="603"/>
                </a:lnTo>
                <a:cubicBezTo>
                  <a:pt x="1028" y="934"/>
                  <a:pt x="812" y="1204"/>
                  <a:pt x="755" y="1207"/>
                </a:cubicBezTo>
                <a:cubicBezTo>
                  <a:pt x="698" y="1210"/>
                  <a:pt x="505" y="1598"/>
                  <a:pt x="325" y="2068"/>
                </a:cubicBezTo>
                <a:lnTo>
                  <a:pt x="0" y="2922"/>
                </a:lnTo>
                <a:lnTo>
                  <a:pt x="30" y="10565"/>
                </a:lnTo>
                <a:cubicBezTo>
                  <a:pt x="65" y="19420"/>
                  <a:pt x="58" y="19327"/>
                  <a:pt x="958" y="20727"/>
                </a:cubicBezTo>
                <a:lnTo>
                  <a:pt x="1463" y="21512"/>
                </a:lnTo>
                <a:lnTo>
                  <a:pt x="2547" y="21569"/>
                </a:lnTo>
                <a:cubicBezTo>
                  <a:pt x="3142" y="21600"/>
                  <a:pt x="7382" y="21599"/>
                  <a:pt x="11966" y="21563"/>
                </a:cubicBezTo>
                <a:lnTo>
                  <a:pt x="20299" y="21500"/>
                </a:lnTo>
                <a:lnTo>
                  <a:pt x="20776" y="20488"/>
                </a:lnTo>
                <a:cubicBezTo>
                  <a:pt x="21352" y="19269"/>
                  <a:pt x="21543" y="18121"/>
                  <a:pt x="21543" y="15881"/>
                </a:cubicBezTo>
                <a:cubicBezTo>
                  <a:pt x="21543" y="14750"/>
                  <a:pt x="21489" y="14080"/>
                  <a:pt x="21343" y="13386"/>
                </a:cubicBezTo>
                <a:cubicBezTo>
                  <a:pt x="21205" y="12730"/>
                  <a:pt x="21165" y="12273"/>
                  <a:pt x="21215" y="11903"/>
                </a:cubicBezTo>
                <a:cubicBezTo>
                  <a:pt x="21315" y="11146"/>
                  <a:pt x="21338" y="9261"/>
                  <a:pt x="21248" y="9144"/>
                </a:cubicBezTo>
                <a:cubicBezTo>
                  <a:pt x="21143" y="9008"/>
                  <a:pt x="21216" y="8341"/>
                  <a:pt x="21394" y="7806"/>
                </a:cubicBezTo>
                <a:cubicBezTo>
                  <a:pt x="21573" y="7266"/>
                  <a:pt x="21600" y="4169"/>
                  <a:pt x="21436" y="2922"/>
                </a:cubicBezTo>
                <a:cubicBezTo>
                  <a:pt x="21277" y="1721"/>
                  <a:pt x="20658" y="513"/>
                  <a:pt x="20060" y="245"/>
                </a:cubicBezTo>
                <a:cubicBezTo>
                  <a:pt x="19738" y="100"/>
                  <a:pt x="16612" y="22"/>
                  <a:pt x="10596" y="13"/>
                </a:cubicBezTo>
                <a:lnTo>
                  <a:pt x="1615" y="0"/>
                </a:lnTo>
                <a:close/>
              </a:path>
            </a:pathLst>
          </a:cu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9F2DC"/>
        </a:solidFill>
      </p:bgPr>
    </p:bg>
    <p:spTree>
      <p:nvGrpSpPr>
        <p:cNvPr id="1" name=""/>
        <p:cNvGrpSpPr/>
        <p:nvPr/>
      </p:nvGrpSpPr>
      <p:grpSpPr>
        <a:xfrm>
          <a:off x="0" y="0"/>
          <a:ext cx="0" cy="0"/>
          <a:chOff x="0" y="0"/>
          <a:chExt cx="0" cy="0"/>
        </a:xfrm>
      </p:grpSpPr>
      <p:sp>
        <p:nvSpPr>
          <p:cNvPr id="344" name="Teknik för att främja och uppmuntra  kommunikationsutveckling"/>
          <p:cNvSpPr txBox="1"/>
          <p:nvPr>
            <p:ph type="subTitle" sz="quarter" idx="1"/>
          </p:nvPr>
        </p:nvSpPr>
        <p:spPr>
          <a:xfrm>
            <a:off x="1269999" y="2512103"/>
            <a:ext cx="10464801" cy="1130303"/>
          </a:xfrm>
          <a:prstGeom prst="rect">
            <a:avLst/>
          </a:prstGeom>
        </p:spPr>
        <p:txBody>
          <a:bodyPr/>
          <a:lstStyle/>
          <a:p>
            <a:pPr defTabSz="566674">
              <a:lnSpc>
                <a:spcPct val="90000"/>
              </a:lnSpc>
              <a:defRPr sz="3589"/>
            </a:pPr>
            <a:r>
              <a:t>Heart Beat</a:t>
            </a:r>
            <a:endParaRPr sz="3880"/>
          </a:p>
          <a:p>
            <a:pPr defTabSz="566674">
              <a:lnSpc>
                <a:spcPct val="90000"/>
              </a:lnSpc>
              <a:defRPr sz="3589"/>
            </a:pPr>
            <a:r>
              <a:t>Bartiméus, Nederländerna</a:t>
            </a:r>
          </a:p>
        </p:txBody>
      </p:sp>
      <p:pic>
        <p:nvPicPr>
          <p:cNvPr id="345"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346"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347"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348"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349"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350"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351"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352"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353" name="Prototyper"/>
          <p:cNvSpPr txBox="1"/>
          <p:nvPr>
            <p:ph type="ctrTitle"/>
          </p:nvPr>
        </p:nvSpPr>
        <p:spPr>
          <a:xfrm>
            <a:off x="-5004273" y="-795185"/>
            <a:ext cx="12878746" cy="3302005"/>
          </a:xfrm>
          <a:prstGeom prst="rect">
            <a:avLst/>
          </a:prstGeom>
        </p:spPr>
        <p:txBody>
          <a:bodyPr/>
          <a:lstStyle>
            <a:lvl1pPr>
              <a:defRPr>
                <a:latin typeface="+mn-lt"/>
                <a:ea typeface="+mn-ea"/>
                <a:cs typeface="+mn-cs"/>
                <a:sym typeface="Helvetica"/>
              </a:defRPr>
            </a:lvl1pPr>
          </a:lstStyle>
          <a:p>
            <a:pPr/>
            <a:r>
              <a:t>Prototyper</a:t>
            </a:r>
          </a:p>
        </p:txBody>
      </p:sp>
      <p:pic>
        <p:nvPicPr>
          <p:cNvPr id="354" name="Bildobjekt 1" descr="Bildobjekt 1"/>
          <p:cNvPicPr>
            <a:picLocks noChangeAspect="1"/>
          </p:cNvPicPr>
          <p:nvPr/>
        </p:nvPicPr>
        <p:blipFill>
          <a:blip r:embed="rId5">
            <a:extLst/>
          </a:blip>
          <a:stretch>
            <a:fillRect/>
          </a:stretch>
        </p:blipFill>
        <p:spPr>
          <a:xfrm>
            <a:off x="1590347" y="4444953"/>
            <a:ext cx="5458260" cy="4884631"/>
          </a:xfrm>
          <a:prstGeom prst="rect">
            <a:avLst/>
          </a:prstGeom>
          <a:ln w="12700">
            <a:miter lim="400000"/>
          </a:ln>
        </p:spPr>
      </p:pic>
      <p:sp>
        <p:nvSpPr>
          <p:cNvPr id="355" name="textruta 1"/>
          <p:cNvSpPr txBox="1"/>
          <p:nvPr/>
        </p:nvSpPr>
        <p:spPr>
          <a:xfrm>
            <a:off x="6300036" y="4939581"/>
            <a:ext cx="7299701" cy="34074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Helvetica Neue Medium"/>
                <a:ea typeface="Helvetica Neue Medium"/>
                <a:cs typeface="Helvetica Neue Medium"/>
                <a:sym typeface="Helvetica Neue Medium"/>
              </a:defRPr>
            </a:pPr>
            <a:r>
              <a:t>Avstånd – närhet</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Introduktion</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Arbetssätt/kommunikation</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Tilltänkt användning</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Utveckling</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9F2DC"/>
        </a:solidFill>
      </p:bgPr>
    </p:bg>
    <p:spTree>
      <p:nvGrpSpPr>
        <p:cNvPr id="1" name=""/>
        <p:cNvGrpSpPr/>
        <p:nvPr/>
      </p:nvGrpSpPr>
      <p:grpSpPr>
        <a:xfrm>
          <a:off x="0" y="0"/>
          <a:ext cx="0" cy="0"/>
          <a:chOff x="0" y="0"/>
          <a:chExt cx="0" cy="0"/>
        </a:xfrm>
      </p:grpSpPr>
      <p:sp>
        <p:nvSpPr>
          <p:cNvPr id="357" name="Dåtid, samtid, framtid?"/>
          <p:cNvSpPr txBox="1"/>
          <p:nvPr/>
        </p:nvSpPr>
        <p:spPr>
          <a:xfrm>
            <a:off x="81679" y="1650999"/>
            <a:ext cx="5196038"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mn-lt"/>
                <a:ea typeface="+mn-ea"/>
                <a:cs typeface="+mn-cs"/>
                <a:sym typeface="Helvetica"/>
              </a:defRPr>
            </a:lvl1pPr>
          </a:lstStyle>
          <a:p>
            <a:pPr/>
            <a:r>
              <a:t>Dåtid, samtid, framtid?</a:t>
            </a:r>
          </a:p>
        </p:txBody>
      </p:sp>
      <p:pic>
        <p:nvPicPr>
          <p:cNvPr id="358" name="Bild" descr="Bild"/>
          <p:cNvPicPr>
            <a:picLocks noChangeAspect="1"/>
          </p:cNvPicPr>
          <p:nvPr/>
        </p:nvPicPr>
        <p:blipFill>
          <a:blip r:embed="rId2">
            <a:extLst/>
          </a:blip>
          <a:stretch>
            <a:fillRect/>
          </a:stretch>
        </p:blipFill>
        <p:spPr>
          <a:xfrm>
            <a:off x="3647861" y="2443234"/>
            <a:ext cx="5709073" cy="3179331"/>
          </a:xfrm>
          <a:prstGeom prst="rect">
            <a:avLst/>
          </a:prstGeom>
          <a:ln w="12700">
            <a:miter lim="400000"/>
          </a:ln>
        </p:spPr>
      </p:pic>
      <p:sp>
        <p:nvSpPr>
          <p:cNvPr id="359" name="Internationellt Horizon-2020 projekt som syftar till att med hjälp av smarta textilier…"/>
          <p:cNvSpPr txBox="1"/>
          <p:nvPr/>
        </p:nvSpPr>
        <p:spPr>
          <a:xfrm>
            <a:off x="719007" y="5707160"/>
            <a:ext cx="11566780" cy="334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2500">
                <a:latin typeface="+mn-lt"/>
                <a:ea typeface="+mn-ea"/>
                <a:cs typeface="+mn-cs"/>
                <a:sym typeface="Helvetica"/>
              </a:defRPr>
            </a:pPr>
            <a:r>
              <a:t>Internationellt Horizon-2020 projekt som syftar till att med hjälp av smarta textilier</a:t>
            </a:r>
          </a:p>
          <a:p>
            <a:pPr>
              <a:lnSpc>
                <a:spcPct val="150000"/>
              </a:lnSpc>
              <a:defRPr sz="2500">
                <a:latin typeface="+mn-lt"/>
                <a:ea typeface="+mn-ea"/>
                <a:cs typeface="+mn-cs"/>
                <a:sym typeface="Helvetica"/>
              </a:defRPr>
            </a:pPr>
          </a:p>
          <a:p>
            <a:pPr defTabSz="457200">
              <a:lnSpc>
                <a:spcPct val="150000"/>
              </a:lnSpc>
              <a:defRPr sz="2500">
                <a:latin typeface="+mn-lt"/>
                <a:ea typeface="+mn-ea"/>
                <a:cs typeface="+mn-cs"/>
                <a:sym typeface="Helvetica"/>
              </a:defRPr>
            </a:pPr>
            <a:r>
              <a:t>Arbetar med tre utmaningar: </a:t>
            </a:r>
          </a:p>
          <a:p>
            <a:pPr defTabSz="457200">
              <a:lnSpc>
                <a:spcPct val="150000"/>
              </a:lnSpc>
              <a:defRPr sz="2500">
                <a:latin typeface="+mn-lt"/>
                <a:ea typeface="+mn-ea"/>
                <a:cs typeface="+mn-cs"/>
                <a:sym typeface="Helvetica"/>
              </a:defRPr>
            </a:pPr>
            <a:r>
              <a:t>Uppfatta omgivningen</a:t>
            </a:r>
          </a:p>
          <a:p>
            <a:pPr defTabSz="457200">
              <a:lnSpc>
                <a:spcPct val="150000"/>
              </a:lnSpc>
              <a:defRPr sz="2500">
                <a:latin typeface="+mn-lt"/>
                <a:ea typeface="+mn-ea"/>
                <a:cs typeface="+mn-cs"/>
                <a:sym typeface="Helvetica"/>
              </a:defRPr>
            </a:pPr>
            <a:r>
              <a:t>Kommunikation – utbyte av språk</a:t>
            </a:r>
          </a:p>
          <a:p>
            <a:pPr defTabSz="457200">
              <a:lnSpc>
                <a:spcPct val="150000"/>
              </a:lnSpc>
              <a:defRPr sz="2500">
                <a:latin typeface="+mn-lt"/>
                <a:ea typeface="+mn-ea"/>
                <a:cs typeface="+mn-cs"/>
                <a:sym typeface="Helvetica"/>
              </a:defRPr>
            </a:pPr>
            <a:r>
              <a:t>Möjlighet till lek som ger livserfarenheter</a:t>
            </a:r>
          </a:p>
        </p:txBody>
      </p:sp>
      <p:pic>
        <p:nvPicPr>
          <p:cNvPr id="360" name="Bild" descr="Bild"/>
          <p:cNvPicPr>
            <a:picLocks noChangeAspect="1"/>
          </p:cNvPicPr>
          <p:nvPr/>
        </p:nvPicPr>
        <p:blipFill>
          <a:blip r:embed="rId3">
            <a:extLst/>
          </a:blip>
          <a:stretch>
            <a:fillRect/>
          </a:stretch>
        </p:blipFill>
        <p:spPr>
          <a:xfrm>
            <a:off x="9484938" y="-69850"/>
            <a:ext cx="3291262" cy="1851337"/>
          </a:xfrm>
          <a:prstGeom prst="rect">
            <a:avLst/>
          </a:prstGeom>
          <a:ln w="12700">
            <a:miter lim="400000"/>
          </a:ln>
        </p:spPr>
      </p:pic>
      <p:sp>
        <p:nvSpPr>
          <p:cNvPr id="361"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362" name="Bild" descr="Bild"/>
          <p:cNvPicPr>
            <a:picLocks noChangeAspect="1"/>
          </p:cNvPicPr>
          <p:nvPr/>
        </p:nvPicPr>
        <p:blipFill>
          <a:blip r:embed="rId4">
            <a:extLst/>
          </a:blip>
          <a:stretch>
            <a:fillRect/>
          </a:stretch>
        </p:blipFill>
        <p:spPr>
          <a:xfrm>
            <a:off x="4657954" y="376161"/>
            <a:ext cx="3688892" cy="959311"/>
          </a:xfrm>
          <a:prstGeom prst="rect">
            <a:avLst/>
          </a:prstGeom>
          <a:ln w="12700">
            <a:miter lim="400000"/>
          </a:ln>
        </p:spPr>
      </p:pic>
      <p:pic>
        <p:nvPicPr>
          <p:cNvPr id="363" name="Bild" descr="Bild"/>
          <p:cNvPicPr>
            <a:picLocks noChangeAspect="1"/>
          </p:cNvPicPr>
          <p:nvPr/>
        </p:nvPicPr>
        <p:blipFill>
          <a:blip r:embed="rId5">
            <a:extLst/>
          </a:blip>
          <a:stretch>
            <a:fillRect/>
          </a:stretch>
        </p:blipFill>
        <p:spPr>
          <a:xfrm>
            <a:off x="315679" y="411315"/>
            <a:ext cx="2521046" cy="889004"/>
          </a:xfrm>
          <a:prstGeom prst="rect">
            <a:avLst/>
          </a:prstGeom>
          <a:ln w="12700">
            <a:miter lim="400000"/>
          </a:ln>
        </p:spPr>
      </p:pic>
      <p:sp>
        <p:nvSpPr>
          <p:cNvPr id="364"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365"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366"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367"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9F2DC"/>
        </a:solidFill>
      </p:bgPr>
    </p:bg>
    <p:spTree>
      <p:nvGrpSpPr>
        <p:cNvPr id="1" name=""/>
        <p:cNvGrpSpPr/>
        <p:nvPr/>
      </p:nvGrpSpPr>
      <p:grpSpPr>
        <a:xfrm>
          <a:off x="0" y="0"/>
          <a:ext cx="0" cy="0"/>
          <a:chOff x="0" y="0"/>
          <a:chExt cx="0" cy="0"/>
        </a:xfrm>
      </p:grpSpPr>
      <p:pic>
        <p:nvPicPr>
          <p:cNvPr id="369"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370"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371"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372"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373"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374"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375"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376"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377" name="Vad kan ni göra nu?"/>
          <p:cNvSpPr txBox="1"/>
          <p:nvPr/>
        </p:nvSpPr>
        <p:spPr>
          <a:xfrm>
            <a:off x="4190379" y="1650999"/>
            <a:ext cx="462404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mn-lt"/>
                <a:ea typeface="+mn-ea"/>
                <a:cs typeface="+mn-cs"/>
                <a:sym typeface="Helvetica"/>
              </a:defRPr>
            </a:lvl1pPr>
          </a:lstStyle>
          <a:p>
            <a:pPr/>
            <a:r>
              <a:t>Vad kan ni göra nu?</a:t>
            </a:r>
          </a:p>
        </p:txBody>
      </p:sp>
      <p:sp>
        <p:nvSpPr>
          <p:cNvPr id="378" name="Bilda en tvärfacklig grupp.…"/>
          <p:cNvSpPr txBox="1"/>
          <p:nvPr/>
        </p:nvSpPr>
        <p:spPr>
          <a:xfrm>
            <a:off x="1409521" y="1931474"/>
            <a:ext cx="10185756" cy="734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defTabSz="457200">
              <a:lnSpc>
                <a:spcPct val="150000"/>
              </a:lnSpc>
              <a:buSzPct val="100000"/>
              <a:buFont typeface="Arial"/>
              <a:buChar char="•"/>
              <a:defRPr sz="2500">
                <a:latin typeface="+mn-lt"/>
                <a:ea typeface="+mn-ea"/>
                <a:cs typeface="+mn-cs"/>
                <a:sym typeface="Helvetica"/>
              </a:defRPr>
            </a:pPr>
          </a:p>
          <a:p>
            <a:pPr marL="342900" indent="-342900" defTabSz="457200">
              <a:lnSpc>
                <a:spcPct val="150000"/>
              </a:lnSpc>
              <a:buSzPct val="100000"/>
              <a:buFont typeface="Arial"/>
              <a:buChar char="•"/>
              <a:defRPr sz="2500">
                <a:latin typeface="+mn-lt"/>
                <a:ea typeface="+mn-ea"/>
                <a:cs typeface="+mn-cs"/>
                <a:sym typeface="Helvetica"/>
              </a:defRPr>
            </a:pPr>
            <a:r>
              <a:t>Nätverka idag!</a:t>
            </a:r>
          </a:p>
          <a:p>
            <a:pPr defTabSz="457200">
              <a:lnSpc>
                <a:spcPct val="150000"/>
              </a:lnSpc>
              <a:defRPr sz="2500">
                <a:latin typeface="+mn-lt"/>
                <a:ea typeface="+mn-ea"/>
                <a:cs typeface="+mn-cs"/>
                <a:sym typeface="Helvetica"/>
              </a:defRPr>
            </a:pPr>
          </a:p>
          <a:p>
            <a:pPr marL="342900" indent="-342900" defTabSz="457200">
              <a:lnSpc>
                <a:spcPct val="150000"/>
              </a:lnSpc>
              <a:buSzPct val="100000"/>
              <a:buFont typeface="Arial"/>
              <a:buChar char="•"/>
              <a:defRPr sz="2500">
                <a:latin typeface="+mn-lt"/>
                <a:ea typeface="+mn-ea"/>
                <a:cs typeface="+mn-cs"/>
                <a:sym typeface="Helvetica"/>
              </a:defRPr>
            </a:pPr>
            <a:r>
              <a:t>Bilda en tvärfacklig grupp</a:t>
            </a:r>
          </a:p>
          <a:p>
            <a:pPr marL="342900" indent="-342900" defTabSz="457200">
              <a:lnSpc>
                <a:spcPct val="150000"/>
              </a:lnSpc>
              <a:buSzPct val="100000"/>
              <a:buFont typeface="Arial"/>
              <a:buChar char="•"/>
              <a:defRPr sz="2500">
                <a:latin typeface="+mn-lt"/>
                <a:ea typeface="+mn-ea"/>
                <a:cs typeface="+mn-cs"/>
                <a:sym typeface="Helvetica"/>
              </a:defRPr>
            </a:pPr>
          </a:p>
          <a:p>
            <a:pPr marL="342900" indent="-342900" defTabSz="457200">
              <a:lnSpc>
                <a:spcPct val="150000"/>
              </a:lnSpc>
              <a:buSzPct val="100000"/>
              <a:buFont typeface="Arial"/>
              <a:buChar char="•"/>
              <a:defRPr sz="2500">
                <a:latin typeface="+mn-lt"/>
                <a:ea typeface="+mn-ea"/>
                <a:cs typeface="+mn-cs"/>
                <a:sym typeface="Helvetica"/>
              </a:defRPr>
            </a:pPr>
            <a:r>
              <a:t>Ge tid för att diskutera fram en gemensam målsättning</a:t>
            </a:r>
          </a:p>
          <a:p>
            <a:pPr marL="342900" indent="-342900" defTabSz="457200">
              <a:lnSpc>
                <a:spcPct val="150000"/>
              </a:lnSpc>
              <a:buSzPct val="100000"/>
              <a:buFont typeface="Arial"/>
              <a:buChar char="•"/>
              <a:defRPr sz="2500">
                <a:latin typeface="+mn-lt"/>
                <a:ea typeface="+mn-ea"/>
                <a:cs typeface="+mn-cs"/>
                <a:sym typeface="Helvetica"/>
              </a:defRPr>
            </a:pPr>
          </a:p>
          <a:p>
            <a:pPr marL="342900" indent="-342900" defTabSz="457200">
              <a:lnSpc>
                <a:spcPct val="150000"/>
              </a:lnSpc>
              <a:buSzPct val="100000"/>
              <a:buFont typeface="Arial"/>
              <a:buChar char="•"/>
              <a:defRPr sz="2500">
                <a:latin typeface="+mn-lt"/>
                <a:ea typeface="+mn-ea"/>
                <a:cs typeface="+mn-cs"/>
                <a:sym typeface="Helvetica"/>
              </a:defRPr>
            </a:pPr>
            <a:r>
              <a:t>Tillåt vilda idéer och börja planera</a:t>
            </a:r>
          </a:p>
          <a:p>
            <a:pPr marL="342900" indent="-342900" defTabSz="457200">
              <a:lnSpc>
                <a:spcPct val="150000"/>
              </a:lnSpc>
              <a:buSzPct val="100000"/>
              <a:buFont typeface="Arial"/>
              <a:buChar char="•"/>
              <a:defRPr sz="2500">
                <a:latin typeface="+mn-lt"/>
                <a:ea typeface="+mn-ea"/>
                <a:cs typeface="+mn-cs"/>
                <a:sym typeface="Helvetica"/>
              </a:defRPr>
            </a:pPr>
          </a:p>
          <a:p>
            <a:pPr marL="342900" indent="-342900" defTabSz="457200">
              <a:lnSpc>
                <a:spcPct val="150000"/>
              </a:lnSpc>
              <a:buSzPct val="100000"/>
              <a:buFont typeface="Arial"/>
              <a:buChar char="•"/>
              <a:defRPr sz="2500">
                <a:latin typeface="+mn-lt"/>
                <a:ea typeface="+mn-ea"/>
                <a:cs typeface="+mn-cs"/>
                <a:sym typeface="Helvetica"/>
              </a:defRPr>
            </a:pPr>
            <a:r>
              <a:t>Prova olika tekniska lösningar bland barn och elever för att skaffa er flera erfarenheter</a:t>
            </a:r>
          </a:p>
          <a:p>
            <a:pPr marL="342900" indent="-342900" defTabSz="457200">
              <a:lnSpc>
                <a:spcPct val="150000"/>
              </a:lnSpc>
              <a:buSzPct val="100000"/>
              <a:buFont typeface="Arial"/>
              <a:buChar char="•"/>
              <a:defRPr sz="2500">
                <a:latin typeface="+mn-lt"/>
                <a:ea typeface="+mn-ea"/>
                <a:cs typeface="+mn-cs"/>
                <a:sym typeface="Helvetica"/>
              </a:defRPr>
            </a:pPr>
          </a:p>
          <a:p>
            <a:pPr marL="342900" indent="-342900" defTabSz="457200">
              <a:lnSpc>
                <a:spcPct val="150000"/>
              </a:lnSpc>
              <a:buSzPct val="100000"/>
              <a:buFont typeface="Arial"/>
              <a:buChar char="•"/>
              <a:defRPr sz="2500">
                <a:latin typeface="+mn-lt"/>
                <a:ea typeface="+mn-ea"/>
                <a:cs typeface="+mn-cs"/>
                <a:sym typeface="Helvetica"/>
              </a:defRPr>
            </a:pPr>
            <a:r>
              <a:t>Förbered er på ett utvecklingsarbete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8C7"/>
        </a:solidFill>
      </p:bgPr>
    </p:bg>
    <p:spTree>
      <p:nvGrpSpPr>
        <p:cNvPr id="1" name=""/>
        <p:cNvGrpSpPr/>
        <p:nvPr/>
      </p:nvGrpSpPr>
      <p:grpSpPr>
        <a:xfrm>
          <a:off x="0" y="0"/>
          <a:ext cx="0" cy="0"/>
          <a:chOff x="0" y="0"/>
          <a:chExt cx="0" cy="0"/>
        </a:xfrm>
      </p:grpSpPr>
      <p:sp>
        <p:nvSpPr>
          <p:cNvPr id="131" name="Medfödd dövblindhet och teknik i ett tvärfackligt perspektiv"/>
          <p:cNvSpPr txBox="1"/>
          <p:nvPr>
            <p:ph type="ctrTitle"/>
          </p:nvPr>
        </p:nvSpPr>
        <p:spPr>
          <a:xfrm>
            <a:off x="-110011" y="229983"/>
            <a:ext cx="13661334" cy="2124693"/>
          </a:xfrm>
          <a:prstGeom prst="rect">
            <a:avLst/>
          </a:prstGeom>
        </p:spPr>
        <p:txBody>
          <a:bodyPr/>
          <a:lstStyle>
            <a:lvl1pPr>
              <a:defRPr sz="3500">
                <a:latin typeface="+mn-lt"/>
                <a:ea typeface="+mn-ea"/>
                <a:cs typeface="+mn-cs"/>
                <a:sym typeface="Helvetica"/>
              </a:defRPr>
            </a:lvl1pPr>
          </a:lstStyle>
          <a:p>
            <a:pPr/>
            <a:r>
              <a:t>Medfödd dövblindhet och teknik i ett tvärfackligt perspektiv</a:t>
            </a:r>
          </a:p>
        </p:txBody>
      </p:sp>
      <p:pic>
        <p:nvPicPr>
          <p:cNvPr id="132"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133"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134"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135"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pic>
        <p:nvPicPr>
          <p:cNvPr id="136" name="Bild" descr="Bild"/>
          <p:cNvPicPr>
            <a:picLocks noChangeAspect="1"/>
          </p:cNvPicPr>
          <p:nvPr/>
        </p:nvPicPr>
        <p:blipFill>
          <a:blip r:embed="rId5">
            <a:extLst/>
          </a:blip>
          <a:srcRect l="3034" t="1620" r="1773" b="7841"/>
          <a:stretch>
            <a:fillRect/>
          </a:stretch>
        </p:blipFill>
        <p:spPr>
          <a:xfrm>
            <a:off x="1714075" y="3615676"/>
            <a:ext cx="9706002" cy="3561558"/>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1921" y="0"/>
                </a:moveTo>
                <a:lnTo>
                  <a:pt x="11921" y="1160"/>
                </a:lnTo>
                <a:lnTo>
                  <a:pt x="11921" y="2301"/>
                </a:lnTo>
                <a:lnTo>
                  <a:pt x="12047" y="2320"/>
                </a:lnTo>
                <a:lnTo>
                  <a:pt x="12049" y="2320"/>
                </a:lnTo>
                <a:cubicBezTo>
                  <a:pt x="12176" y="2320"/>
                  <a:pt x="12177" y="2325"/>
                  <a:pt x="12240" y="2616"/>
                </a:cubicBezTo>
                <a:lnTo>
                  <a:pt x="12303" y="2910"/>
                </a:lnTo>
                <a:lnTo>
                  <a:pt x="12354" y="2631"/>
                </a:lnTo>
                <a:lnTo>
                  <a:pt x="12406" y="2354"/>
                </a:lnTo>
                <a:lnTo>
                  <a:pt x="12467" y="2347"/>
                </a:lnTo>
                <a:cubicBezTo>
                  <a:pt x="12492" y="2335"/>
                  <a:pt x="12523" y="2327"/>
                  <a:pt x="12569" y="2320"/>
                </a:cubicBezTo>
                <a:lnTo>
                  <a:pt x="12724" y="2299"/>
                </a:lnTo>
                <a:lnTo>
                  <a:pt x="12724" y="1158"/>
                </a:lnTo>
                <a:lnTo>
                  <a:pt x="12724" y="0"/>
                </a:lnTo>
                <a:lnTo>
                  <a:pt x="12324" y="0"/>
                </a:lnTo>
                <a:lnTo>
                  <a:pt x="11921" y="0"/>
                </a:lnTo>
                <a:close/>
                <a:moveTo>
                  <a:pt x="19207" y="972"/>
                </a:moveTo>
                <a:cubicBezTo>
                  <a:pt x="19184" y="974"/>
                  <a:pt x="19161" y="977"/>
                  <a:pt x="19131" y="982"/>
                </a:cubicBezTo>
                <a:cubicBezTo>
                  <a:pt x="19047" y="997"/>
                  <a:pt x="18969" y="1044"/>
                  <a:pt x="18899" y="1112"/>
                </a:cubicBezTo>
                <a:cubicBezTo>
                  <a:pt x="18889" y="1125"/>
                  <a:pt x="18877" y="1131"/>
                  <a:pt x="18867" y="1146"/>
                </a:cubicBezTo>
                <a:cubicBezTo>
                  <a:pt x="18865" y="1147"/>
                  <a:pt x="18864" y="1146"/>
                  <a:pt x="18863" y="1148"/>
                </a:cubicBezTo>
                <a:cubicBezTo>
                  <a:pt x="18860" y="1152"/>
                  <a:pt x="18859" y="1156"/>
                  <a:pt x="18856" y="1160"/>
                </a:cubicBezTo>
                <a:cubicBezTo>
                  <a:pt x="18764" y="1293"/>
                  <a:pt x="18719" y="1384"/>
                  <a:pt x="18672" y="1567"/>
                </a:cubicBezTo>
                <a:cubicBezTo>
                  <a:pt x="18665" y="1596"/>
                  <a:pt x="18659" y="1621"/>
                  <a:pt x="18652" y="1654"/>
                </a:cubicBezTo>
                <a:cubicBezTo>
                  <a:pt x="18649" y="1669"/>
                  <a:pt x="18644" y="1690"/>
                  <a:pt x="18641" y="1707"/>
                </a:cubicBezTo>
                <a:cubicBezTo>
                  <a:pt x="18596" y="1940"/>
                  <a:pt x="18561" y="2231"/>
                  <a:pt x="18544" y="2496"/>
                </a:cubicBezTo>
                <a:cubicBezTo>
                  <a:pt x="18537" y="2633"/>
                  <a:pt x="18531" y="2886"/>
                  <a:pt x="18524" y="3098"/>
                </a:cubicBezTo>
                <a:cubicBezTo>
                  <a:pt x="18512" y="3510"/>
                  <a:pt x="18504" y="3859"/>
                  <a:pt x="18498" y="4140"/>
                </a:cubicBezTo>
                <a:cubicBezTo>
                  <a:pt x="18491" y="4426"/>
                  <a:pt x="18488" y="4637"/>
                  <a:pt x="18484" y="4901"/>
                </a:cubicBezTo>
                <a:cubicBezTo>
                  <a:pt x="18481" y="5196"/>
                  <a:pt x="18477" y="5476"/>
                  <a:pt x="18479" y="5767"/>
                </a:cubicBezTo>
                <a:lnTo>
                  <a:pt x="18485" y="6566"/>
                </a:lnTo>
                <a:cubicBezTo>
                  <a:pt x="18496" y="6633"/>
                  <a:pt x="18510" y="6666"/>
                  <a:pt x="18539" y="6696"/>
                </a:cubicBezTo>
                <a:cubicBezTo>
                  <a:pt x="18553" y="6711"/>
                  <a:pt x="18562" y="6715"/>
                  <a:pt x="18573" y="6725"/>
                </a:cubicBezTo>
                <a:cubicBezTo>
                  <a:pt x="18590" y="6736"/>
                  <a:pt x="18606" y="6743"/>
                  <a:pt x="18619" y="6747"/>
                </a:cubicBezTo>
                <a:cubicBezTo>
                  <a:pt x="18642" y="6744"/>
                  <a:pt x="18656" y="6712"/>
                  <a:pt x="18666" y="6607"/>
                </a:cubicBezTo>
                <a:cubicBezTo>
                  <a:pt x="18667" y="6601"/>
                  <a:pt x="18667" y="6587"/>
                  <a:pt x="18667" y="6581"/>
                </a:cubicBezTo>
                <a:cubicBezTo>
                  <a:pt x="18674" y="6490"/>
                  <a:pt x="18681" y="6412"/>
                  <a:pt x="18686" y="6236"/>
                </a:cubicBezTo>
                <a:cubicBezTo>
                  <a:pt x="18693" y="5980"/>
                  <a:pt x="18708" y="5777"/>
                  <a:pt x="18720" y="5784"/>
                </a:cubicBezTo>
                <a:cubicBezTo>
                  <a:pt x="18732" y="5791"/>
                  <a:pt x="18761" y="5961"/>
                  <a:pt x="18786" y="6162"/>
                </a:cubicBezTo>
                <a:cubicBezTo>
                  <a:pt x="18810" y="6354"/>
                  <a:pt x="18843" y="6563"/>
                  <a:pt x="18863" y="6653"/>
                </a:cubicBezTo>
                <a:cubicBezTo>
                  <a:pt x="18864" y="6655"/>
                  <a:pt x="18863" y="6658"/>
                  <a:pt x="18864" y="6660"/>
                </a:cubicBezTo>
                <a:cubicBezTo>
                  <a:pt x="18875" y="6697"/>
                  <a:pt x="18883" y="6732"/>
                  <a:pt x="18884" y="6761"/>
                </a:cubicBezTo>
                <a:cubicBezTo>
                  <a:pt x="18894" y="6828"/>
                  <a:pt x="18882" y="6861"/>
                  <a:pt x="18838" y="6894"/>
                </a:cubicBezTo>
                <a:cubicBezTo>
                  <a:pt x="18817" y="6915"/>
                  <a:pt x="18791" y="6933"/>
                  <a:pt x="18755" y="6949"/>
                </a:cubicBezTo>
                <a:cubicBezTo>
                  <a:pt x="18753" y="6950"/>
                  <a:pt x="18752" y="6953"/>
                  <a:pt x="18750" y="6954"/>
                </a:cubicBezTo>
                <a:cubicBezTo>
                  <a:pt x="18739" y="6959"/>
                  <a:pt x="18735" y="6967"/>
                  <a:pt x="18725" y="6973"/>
                </a:cubicBezTo>
                <a:cubicBezTo>
                  <a:pt x="18715" y="6982"/>
                  <a:pt x="18702" y="6990"/>
                  <a:pt x="18694" y="6999"/>
                </a:cubicBezTo>
                <a:cubicBezTo>
                  <a:pt x="18653" y="7045"/>
                  <a:pt x="18627" y="7107"/>
                  <a:pt x="18611" y="7182"/>
                </a:cubicBezTo>
                <a:cubicBezTo>
                  <a:pt x="18610" y="7190"/>
                  <a:pt x="18608" y="7195"/>
                  <a:pt x="18607" y="7204"/>
                </a:cubicBezTo>
                <a:cubicBezTo>
                  <a:pt x="18593" y="7305"/>
                  <a:pt x="18586" y="7413"/>
                  <a:pt x="18588" y="7469"/>
                </a:cubicBezTo>
                <a:cubicBezTo>
                  <a:pt x="18586" y="7511"/>
                  <a:pt x="18585" y="7547"/>
                  <a:pt x="18581" y="7592"/>
                </a:cubicBezTo>
                <a:cubicBezTo>
                  <a:pt x="18579" y="7608"/>
                  <a:pt x="18577" y="7624"/>
                  <a:pt x="18574" y="7642"/>
                </a:cubicBezTo>
                <a:cubicBezTo>
                  <a:pt x="18568" y="7696"/>
                  <a:pt x="18561" y="7753"/>
                  <a:pt x="18554" y="7794"/>
                </a:cubicBezTo>
                <a:cubicBezTo>
                  <a:pt x="18545" y="7843"/>
                  <a:pt x="18538" y="7904"/>
                  <a:pt x="18533" y="7977"/>
                </a:cubicBezTo>
                <a:cubicBezTo>
                  <a:pt x="18529" y="8022"/>
                  <a:pt x="18527" y="8081"/>
                  <a:pt x="18525" y="8136"/>
                </a:cubicBezTo>
                <a:cubicBezTo>
                  <a:pt x="18521" y="8250"/>
                  <a:pt x="18523" y="8394"/>
                  <a:pt x="18524" y="8540"/>
                </a:cubicBezTo>
                <a:cubicBezTo>
                  <a:pt x="18524" y="8607"/>
                  <a:pt x="18523" y="8668"/>
                  <a:pt x="18525" y="8742"/>
                </a:cubicBezTo>
                <a:cubicBezTo>
                  <a:pt x="18527" y="8871"/>
                  <a:pt x="18533" y="9013"/>
                  <a:pt x="18539" y="9154"/>
                </a:cubicBezTo>
                <a:cubicBezTo>
                  <a:pt x="18545" y="9305"/>
                  <a:pt x="18553" y="9461"/>
                  <a:pt x="18563" y="9630"/>
                </a:cubicBezTo>
                <a:cubicBezTo>
                  <a:pt x="18568" y="9727"/>
                  <a:pt x="18575" y="9823"/>
                  <a:pt x="18582" y="9921"/>
                </a:cubicBezTo>
                <a:cubicBezTo>
                  <a:pt x="18602" y="10207"/>
                  <a:pt x="18623" y="10502"/>
                  <a:pt x="18652" y="10822"/>
                </a:cubicBezTo>
                <a:cubicBezTo>
                  <a:pt x="18706" y="11421"/>
                  <a:pt x="18706" y="11449"/>
                  <a:pt x="18665" y="11563"/>
                </a:cubicBezTo>
                <a:cubicBezTo>
                  <a:pt x="18663" y="11568"/>
                  <a:pt x="18662" y="11570"/>
                  <a:pt x="18660" y="11575"/>
                </a:cubicBezTo>
                <a:cubicBezTo>
                  <a:pt x="18657" y="11582"/>
                  <a:pt x="18656" y="11591"/>
                  <a:pt x="18652" y="11597"/>
                </a:cubicBezTo>
                <a:cubicBezTo>
                  <a:pt x="18622" y="11669"/>
                  <a:pt x="18602" y="11664"/>
                  <a:pt x="18512" y="11580"/>
                </a:cubicBezTo>
                <a:cubicBezTo>
                  <a:pt x="18509" y="11577"/>
                  <a:pt x="18505" y="11577"/>
                  <a:pt x="18502" y="11575"/>
                </a:cubicBezTo>
                <a:cubicBezTo>
                  <a:pt x="18501" y="11574"/>
                  <a:pt x="18501" y="11573"/>
                  <a:pt x="18500" y="11573"/>
                </a:cubicBezTo>
                <a:cubicBezTo>
                  <a:pt x="18439" y="11520"/>
                  <a:pt x="18345" y="11476"/>
                  <a:pt x="18285" y="11476"/>
                </a:cubicBezTo>
                <a:cubicBezTo>
                  <a:pt x="18282" y="11477"/>
                  <a:pt x="18280" y="11478"/>
                  <a:pt x="18278" y="11479"/>
                </a:cubicBezTo>
                <a:cubicBezTo>
                  <a:pt x="18226" y="11488"/>
                  <a:pt x="18179" y="11527"/>
                  <a:pt x="18135" y="11585"/>
                </a:cubicBezTo>
                <a:cubicBezTo>
                  <a:pt x="18119" y="11613"/>
                  <a:pt x="18104" y="11630"/>
                  <a:pt x="18084" y="11679"/>
                </a:cubicBezTo>
                <a:cubicBezTo>
                  <a:pt x="18046" y="11769"/>
                  <a:pt x="18029" y="11817"/>
                  <a:pt x="18022" y="11861"/>
                </a:cubicBezTo>
                <a:cubicBezTo>
                  <a:pt x="18016" y="11926"/>
                  <a:pt x="18023" y="11993"/>
                  <a:pt x="18047" y="12059"/>
                </a:cubicBezTo>
                <a:cubicBezTo>
                  <a:pt x="18073" y="12129"/>
                  <a:pt x="18071" y="12188"/>
                  <a:pt x="18056" y="12230"/>
                </a:cubicBezTo>
                <a:cubicBezTo>
                  <a:pt x="18047" y="12294"/>
                  <a:pt x="18013" y="12315"/>
                  <a:pt x="17945" y="12287"/>
                </a:cubicBezTo>
                <a:cubicBezTo>
                  <a:pt x="17927" y="12280"/>
                  <a:pt x="17904" y="12270"/>
                  <a:pt x="17881" y="12261"/>
                </a:cubicBezTo>
                <a:cubicBezTo>
                  <a:pt x="17813" y="12236"/>
                  <a:pt x="17697" y="12229"/>
                  <a:pt x="17534" y="12237"/>
                </a:cubicBezTo>
                <a:cubicBezTo>
                  <a:pt x="17522" y="12242"/>
                  <a:pt x="17508" y="12243"/>
                  <a:pt x="17497" y="12249"/>
                </a:cubicBezTo>
                <a:cubicBezTo>
                  <a:pt x="17399" y="12297"/>
                  <a:pt x="17274" y="12312"/>
                  <a:pt x="17183" y="12285"/>
                </a:cubicBezTo>
                <a:cubicBezTo>
                  <a:pt x="17134" y="12271"/>
                  <a:pt x="17095" y="12254"/>
                  <a:pt x="17067" y="12230"/>
                </a:cubicBezTo>
                <a:cubicBezTo>
                  <a:pt x="17066" y="12229"/>
                  <a:pt x="17066" y="12228"/>
                  <a:pt x="17066" y="12227"/>
                </a:cubicBezTo>
                <a:cubicBezTo>
                  <a:pt x="17040" y="12210"/>
                  <a:pt x="17026" y="12184"/>
                  <a:pt x="17017" y="12145"/>
                </a:cubicBezTo>
                <a:cubicBezTo>
                  <a:pt x="16988" y="12061"/>
                  <a:pt x="16996" y="11931"/>
                  <a:pt x="17035" y="11710"/>
                </a:cubicBezTo>
                <a:cubicBezTo>
                  <a:pt x="17038" y="11695"/>
                  <a:pt x="17038" y="11681"/>
                  <a:pt x="17040" y="11667"/>
                </a:cubicBezTo>
                <a:cubicBezTo>
                  <a:pt x="17085" y="11302"/>
                  <a:pt x="17062" y="11094"/>
                  <a:pt x="16896" y="10355"/>
                </a:cubicBezTo>
                <a:cubicBezTo>
                  <a:pt x="16856" y="10187"/>
                  <a:pt x="16820" y="10038"/>
                  <a:pt x="16795" y="9917"/>
                </a:cubicBezTo>
                <a:lnTo>
                  <a:pt x="16708" y="9534"/>
                </a:lnTo>
                <a:lnTo>
                  <a:pt x="16712" y="9363"/>
                </a:lnTo>
                <a:cubicBezTo>
                  <a:pt x="16705" y="9260"/>
                  <a:pt x="16704" y="9160"/>
                  <a:pt x="16709" y="9048"/>
                </a:cubicBezTo>
                <a:cubicBezTo>
                  <a:pt x="16716" y="8901"/>
                  <a:pt x="16730" y="8745"/>
                  <a:pt x="16746" y="8593"/>
                </a:cubicBezTo>
                <a:cubicBezTo>
                  <a:pt x="16751" y="8539"/>
                  <a:pt x="16758" y="8497"/>
                  <a:pt x="16764" y="8446"/>
                </a:cubicBezTo>
                <a:cubicBezTo>
                  <a:pt x="16768" y="8414"/>
                  <a:pt x="16771" y="8378"/>
                  <a:pt x="16775" y="8347"/>
                </a:cubicBezTo>
                <a:cubicBezTo>
                  <a:pt x="16788" y="8254"/>
                  <a:pt x="16801" y="8174"/>
                  <a:pt x="16817" y="8099"/>
                </a:cubicBezTo>
                <a:cubicBezTo>
                  <a:pt x="16822" y="8072"/>
                  <a:pt x="16826" y="8051"/>
                  <a:pt x="16832" y="8027"/>
                </a:cubicBezTo>
                <a:cubicBezTo>
                  <a:pt x="16844" y="7977"/>
                  <a:pt x="16857" y="7925"/>
                  <a:pt x="16870" y="7888"/>
                </a:cubicBezTo>
                <a:cubicBezTo>
                  <a:pt x="16871" y="7885"/>
                  <a:pt x="16872" y="7880"/>
                  <a:pt x="16873" y="7878"/>
                </a:cubicBezTo>
                <a:cubicBezTo>
                  <a:pt x="16873" y="7877"/>
                  <a:pt x="16874" y="7877"/>
                  <a:pt x="16874" y="7876"/>
                </a:cubicBezTo>
                <a:cubicBezTo>
                  <a:pt x="16892" y="7828"/>
                  <a:pt x="16910" y="7787"/>
                  <a:pt x="16930" y="7767"/>
                </a:cubicBezTo>
                <a:cubicBezTo>
                  <a:pt x="16964" y="7732"/>
                  <a:pt x="17027" y="7707"/>
                  <a:pt x="17082" y="7700"/>
                </a:cubicBezTo>
                <a:cubicBezTo>
                  <a:pt x="17095" y="7695"/>
                  <a:pt x="17102" y="7687"/>
                  <a:pt x="17116" y="7683"/>
                </a:cubicBezTo>
                <a:cubicBezTo>
                  <a:pt x="17200" y="7658"/>
                  <a:pt x="17275" y="7616"/>
                  <a:pt x="17320" y="7579"/>
                </a:cubicBezTo>
                <a:cubicBezTo>
                  <a:pt x="17353" y="7534"/>
                  <a:pt x="17381" y="7478"/>
                  <a:pt x="17402" y="7406"/>
                </a:cubicBezTo>
                <a:cubicBezTo>
                  <a:pt x="17403" y="7400"/>
                  <a:pt x="17404" y="7391"/>
                  <a:pt x="17406" y="7385"/>
                </a:cubicBezTo>
                <a:cubicBezTo>
                  <a:pt x="17423" y="7301"/>
                  <a:pt x="17436" y="7202"/>
                  <a:pt x="17445" y="7098"/>
                </a:cubicBezTo>
                <a:cubicBezTo>
                  <a:pt x="17447" y="7055"/>
                  <a:pt x="17450" y="7011"/>
                  <a:pt x="17450" y="6963"/>
                </a:cubicBezTo>
                <a:cubicBezTo>
                  <a:pt x="17450" y="6946"/>
                  <a:pt x="17455" y="6929"/>
                  <a:pt x="17456" y="6910"/>
                </a:cubicBezTo>
                <a:cubicBezTo>
                  <a:pt x="17456" y="6905"/>
                  <a:pt x="17457" y="6899"/>
                  <a:pt x="17457" y="6894"/>
                </a:cubicBezTo>
                <a:cubicBezTo>
                  <a:pt x="17457" y="6883"/>
                  <a:pt x="17461" y="6867"/>
                  <a:pt x="17462" y="6855"/>
                </a:cubicBezTo>
                <a:cubicBezTo>
                  <a:pt x="17466" y="6833"/>
                  <a:pt x="17466" y="6812"/>
                  <a:pt x="17470" y="6790"/>
                </a:cubicBezTo>
                <a:cubicBezTo>
                  <a:pt x="17479" y="6749"/>
                  <a:pt x="17490" y="6708"/>
                  <a:pt x="17504" y="6674"/>
                </a:cubicBezTo>
                <a:cubicBezTo>
                  <a:pt x="17532" y="6605"/>
                  <a:pt x="17547" y="6488"/>
                  <a:pt x="17549" y="6388"/>
                </a:cubicBezTo>
                <a:cubicBezTo>
                  <a:pt x="17546" y="6353"/>
                  <a:pt x="17548" y="6336"/>
                  <a:pt x="17541" y="6285"/>
                </a:cubicBezTo>
                <a:cubicBezTo>
                  <a:pt x="17540" y="6280"/>
                  <a:pt x="17541" y="6270"/>
                  <a:pt x="17540" y="6265"/>
                </a:cubicBezTo>
                <a:cubicBezTo>
                  <a:pt x="17537" y="6253"/>
                  <a:pt x="17536" y="6236"/>
                  <a:pt x="17531" y="6229"/>
                </a:cubicBezTo>
                <a:cubicBezTo>
                  <a:pt x="17520" y="6211"/>
                  <a:pt x="17504" y="5833"/>
                  <a:pt x="17497" y="5392"/>
                </a:cubicBezTo>
                <a:cubicBezTo>
                  <a:pt x="17493" y="5148"/>
                  <a:pt x="17488" y="4950"/>
                  <a:pt x="17480" y="4787"/>
                </a:cubicBezTo>
                <a:cubicBezTo>
                  <a:pt x="17451" y="4427"/>
                  <a:pt x="17394" y="4163"/>
                  <a:pt x="17296" y="3940"/>
                </a:cubicBezTo>
                <a:cubicBezTo>
                  <a:pt x="17295" y="3938"/>
                  <a:pt x="17294" y="3935"/>
                  <a:pt x="17293" y="3933"/>
                </a:cubicBezTo>
                <a:cubicBezTo>
                  <a:pt x="17267" y="3875"/>
                  <a:pt x="17238" y="3819"/>
                  <a:pt x="17206" y="3764"/>
                </a:cubicBezTo>
                <a:cubicBezTo>
                  <a:pt x="17174" y="3708"/>
                  <a:pt x="17136" y="3651"/>
                  <a:pt x="17097" y="3596"/>
                </a:cubicBezTo>
                <a:cubicBezTo>
                  <a:pt x="17097" y="3596"/>
                  <a:pt x="17097" y="3596"/>
                  <a:pt x="17097" y="3596"/>
                </a:cubicBezTo>
                <a:cubicBezTo>
                  <a:pt x="17060" y="3545"/>
                  <a:pt x="17021" y="3501"/>
                  <a:pt x="16983" y="3464"/>
                </a:cubicBezTo>
                <a:cubicBezTo>
                  <a:pt x="16982" y="3462"/>
                  <a:pt x="16981" y="3462"/>
                  <a:pt x="16980" y="3461"/>
                </a:cubicBezTo>
                <a:cubicBezTo>
                  <a:pt x="16863" y="3350"/>
                  <a:pt x="16741" y="3303"/>
                  <a:pt x="16621" y="3310"/>
                </a:cubicBezTo>
                <a:cubicBezTo>
                  <a:pt x="16430" y="3325"/>
                  <a:pt x="16244" y="3487"/>
                  <a:pt x="16088" y="3805"/>
                </a:cubicBezTo>
                <a:cubicBezTo>
                  <a:pt x="16067" y="3849"/>
                  <a:pt x="16051" y="3867"/>
                  <a:pt x="16032" y="3902"/>
                </a:cubicBezTo>
                <a:cubicBezTo>
                  <a:pt x="16008" y="3948"/>
                  <a:pt x="15986" y="3988"/>
                  <a:pt x="15964" y="4022"/>
                </a:cubicBezTo>
                <a:cubicBezTo>
                  <a:pt x="15903" y="4113"/>
                  <a:pt x="15846" y="4177"/>
                  <a:pt x="15782" y="4200"/>
                </a:cubicBezTo>
                <a:cubicBezTo>
                  <a:pt x="15670" y="4241"/>
                  <a:pt x="15635" y="4286"/>
                  <a:pt x="15647" y="4547"/>
                </a:cubicBezTo>
                <a:lnTo>
                  <a:pt x="15659" y="4691"/>
                </a:lnTo>
                <a:cubicBezTo>
                  <a:pt x="15685" y="5017"/>
                  <a:pt x="15708" y="5259"/>
                  <a:pt x="15737" y="5473"/>
                </a:cubicBezTo>
                <a:cubicBezTo>
                  <a:pt x="15738" y="5486"/>
                  <a:pt x="15742" y="5499"/>
                  <a:pt x="15744" y="5512"/>
                </a:cubicBezTo>
                <a:cubicBezTo>
                  <a:pt x="15756" y="5600"/>
                  <a:pt x="15770" y="5684"/>
                  <a:pt x="15785" y="5767"/>
                </a:cubicBezTo>
                <a:cubicBezTo>
                  <a:pt x="15790" y="5800"/>
                  <a:pt x="15797" y="5831"/>
                  <a:pt x="15803" y="5863"/>
                </a:cubicBezTo>
                <a:cubicBezTo>
                  <a:pt x="15815" y="5924"/>
                  <a:pt x="15827" y="5985"/>
                  <a:pt x="15841" y="6049"/>
                </a:cubicBezTo>
                <a:cubicBezTo>
                  <a:pt x="15852" y="6100"/>
                  <a:pt x="15864" y="6149"/>
                  <a:pt x="15876" y="6198"/>
                </a:cubicBezTo>
                <a:cubicBezTo>
                  <a:pt x="15887" y="6243"/>
                  <a:pt x="15898" y="6288"/>
                  <a:pt x="15910" y="6330"/>
                </a:cubicBezTo>
                <a:cubicBezTo>
                  <a:pt x="15930" y="6402"/>
                  <a:pt x="15949" y="6469"/>
                  <a:pt x="15971" y="6532"/>
                </a:cubicBezTo>
                <a:cubicBezTo>
                  <a:pt x="16032" y="6715"/>
                  <a:pt x="16102" y="6863"/>
                  <a:pt x="16174" y="6973"/>
                </a:cubicBezTo>
                <a:cubicBezTo>
                  <a:pt x="16196" y="7005"/>
                  <a:pt x="16218" y="7037"/>
                  <a:pt x="16240" y="7060"/>
                </a:cubicBezTo>
                <a:cubicBezTo>
                  <a:pt x="16305" y="7124"/>
                  <a:pt x="16365" y="7197"/>
                  <a:pt x="16375" y="7221"/>
                </a:cubicBezTo>
                <a:cubicBezTo>
                  <a:pt x="16380" y="7231"/>
                  <a:pt x="16377" y="7258"/>
                  <a:pt x="16372" y="7291"/>
                </a:cubicBezTo>
                <a:cubicBezTo>
                  <a:pt x="16372" y="7293"/>
                  <a:pt x="16377" y="7298"/>
                  <a:pt x="16377" y="7300"/>
                </a:cubicBezTo>
                <a:cubicBezTo>
                  <a:pt x="16377" y="7304"/>
                  <a:pt x="16363" y="7346"/>
                  <a:pt x="16360" y="7356"/>
                </a:cubicBezTo>
                <a:cubicBezTo>
                  <a:pt x="16313" y="7575"/>
                  <a:pt x="16175" y="8014"/>
                  <a:pt x="16031" y="8383"/>
                </a:cubicBezTo>
                <a:cubicBezTo>
                  <a:pt x="15901" y="8767"/>
                  <a:pt x="15788" y="9110"/>
                  <a:pt x="15749" y="9245"/>
                </a:cubicBezTo>
                <a:cubicBezTo>
                  <a:pt x="15688" y="9498"/>
                  <a:pt x="15662" y="9534"/>
                  <a:pt x="15419" y="9760"/>
                </a:cubicBezTo>
                <a:cubicBezTo>
                  <a:pt x="15327" y="9845"/>
                  <a:pt x="15238" y="9935"/>
                  <a:pt x="15156" y="10025"/>
                </a:cubicBezTo>
                <a:cubicBezTo>
                  <a:pt x="15154" y="10026"/>
                  <a:pt x="15154" y="10028"/>
                  <a:pt x="15153" y="10030"/>
                </a:cubicBezTo>
                <a:cubicBezTo>
                  <a:pt x="15047" y="10148"/>
                  <a:pt x="14963" y="10254"/>
                  <a:pt x="14891" y="10350"/>
                </a:cubicBezTo>
                <a:cubicBezTo>
                  <a:pt x="14844" y="10413"/>
                  <a:pt x="14799" y="10477"/>
                  <a:pt x="14766" y="10533"/>
                </a:cubicBezTo>
                <a:cubicBezTo>
                  <a:pt x="14763" y="10539"/>
                  <a:pt x="14758" y="10543"/>
                  <a:pt x="14755" y="10550"/>
                </a:cubicBezTo>
                <a:cubicBezTo>
                  <a:pt x="14725" y="10602"/>
                  <a:pt x="14709" y="10644"/>
                  <a:pt x="14695" y="10684"/>
                </a:cubicBezTo>
                <a:cubicBezTo>
                  <a:pt x="14685" y="10711"/>
                  <a:pt x="14678" y="10739"/>
                  <a:pt x="14671" y="10766"/>
                </a:cubicBezTo>
                <a:cubicBezTo>
                  <a:pt x="14654" y="10858"/>
                  <a:pt x="14643" y="10982"/>
                  <a:pt x="14646" y="11070"/>
                </a:cubicBezTo>
                <a:cubicBezTo>
                  <a:pt x="14653" y="11241"/>
                  <a:pt x="14660" y="11253"/>
                  <a:pt x="14769" y="11253"/>
                </a:cubicBezTo>
                <a:cubicBezTo>
                  <a:pt x="14780" y="11253"/>
                  <a:pt x="14784" y="11256"/>
                  <a:pt x="14794" y="11257"/>
                </a:cubicBezTo>
                <a:cubicBezTo>
                  <a:pt x="14845" y="11206"/>
                  <a:pt x="14862" y="11146"/>
                  <a:pt x="14902" y="11342"/>
                </a:cubicBezTo>
                <a:cubicBezTo>
                  <a:pt x="14903" y="11344"/>
                  <a:pt x="14905" y="11346"/>
                  <a:pt x="14906" y="11349"/>
                </a:cubicBezTo>
                <a:cubicBezTo>
                  <a:pt x="14911" y="11370"/>
                  <a:pt x="14938" y="11560"/>
                  <a:pt x="14950" y="11630"/>
                </a:cubicBezTo>
                <a:cubicBezTo>
                  <a:pt x="14965" y="11727"/>
                  <a:pt x="14983" y="11837"/>
                  <a:pt x="15005" y="11984"/>
                </a:cubicBezTo>
                <a:cubicBezTo>
                  <a:pt x="15093" y="12558"/>
                  <a:pt x="15208" y="13325"/>
                  <a:pt x="15261" y="13734"/>
                </a:cubicBezTo>
                <a:cubicBezTo>
                  <a:pt x="15317" y="14169"/>
                  <a:pt x="15335" y="14392"/>
                  <a:pt x="15321" y="14584"/>
                </a:cubicBezTo>
                <a:cubicBezTo>
                  <a:pt x="15320" y="14594"/>
                  <a:pt x="15321" y="14603"/>
                  <a:pt x="15320" y="14613"/>
                </a:cubicBezTo>
                <a:cubicBezTo>
                  <a:pt x="15318" y="14640"/>
                  <a:pt x="15313" y="14670"/>
                  <a:pt x="15309" y="14697"/>
                </a:cubicBezTo>
                <a:cubicBezTo>
                  <a:pt x="15306" y="14724"/>
                  <a:pt x="15302" y="14753"/>
                  <a:pt x="15296" y="14779"/>
                </a:cubicBezTo>
                <a:cubicBezTo>
                  <a:pt x="15291" y="14805"/>
                  <a:pt x="15288" y="14828"/>
                  <a:pt x="15282" y="14856"/>
                </a:cubicBezTo>
                <a:cubicBezTo>
                  <a:pt x="15210" y="15173"/>
                  <a:pt x="15218" y="15450"/>
                  <a:pt x="15304" y="15648"/>
                </a:cubicBezTo>
                <a:cubicBezTo>
                  <a:pt x="15372" y="15803"/>
                  <a:pt x="15375" y="15834"/>
                  <a:pt x="15377" y="16336"/>
                </a:cubicBezTo>
                <a:cubicBezTo>
                  <a:pt x="15382" y="17399"/>
                  <a:pt x="15434" y="19312"/>
                  <a:pt x="15458" y="19280"/>
                </a:cubicBezTo>
                <a:cubicBezTo>
                  <a:pt x="15472" y="19260"/>
                  <a:pt x="15478" y="18966"/>
                  <a:pt x="15473" y="18526"/>
                </a:cubicBezTo>
                <a:cubicBezTo>
                  <a:pt x="15471" y="18385"/>
                  <a:pt x="15475" y="18363"/>
                  <a:pt x="15475" y="18245"/>
                </a:cubicBezTo>
                <a:cubicBezTo>
                  <a:pt x="15474" y="18135"/>
                  <a:pt x="15476" y="18052"/>
                  <a:pt x="15478" y="17982"/>
                </a:cubicBezTo>
                <a:cubicBezTo>
                  <a:pt x="15479" y="17920"/>
                  <a:pt x="15477" y="17752"/>
                  <a:pt x="15479" y="17742"/>
                </a:cubicBezTo>
                <a:cubicBezTo>
                  <a:pt x="15485" y="17713"/>
                  <a:pt x="15517" y="17736"/>
                  <a:pt x="15556" y="17780"/>
                </a:cubicBezTo>
                <a:cubicBezTo>
                  <a:pt x="15559" y="17784"/>
                  <a:pt x="15561" y="17783"/>
                  <a:pt x="15564" y="17787"/>
                </a:cubicBezTo>
                <a:cubicBezTo>
                  <a:pt x="15599" y="17840"/>
                  <a:pt x="15799" y="18063"/>
                  <a:pt x="16007" y="18283"/>
                </a:cubicBezTo>
                <a:lnTo>
                  <a:pt x="16387" y="18683"/>
                </a:lnTo>
                <a:lnTo>
                  <a:pt x="16429" y="19260"/>
                </a:lnTo>
                <a:cubicBezTo>
                  <a:pt x="16430" y="19270"/>
                  <a:pt x="16430" y="19272"/>
                  <a:pt x="16431" y="19282"/>
                </a:cubicBezTo>
                <a:cubicBezTo>
                  <a:pt x="16436" y="19367"/>
                  <a:pt x="16441" y="19387"/>
                  <a:pt x="16446" y="19458"/>
                </a:cubicBezTo>
                <a:cubicBezTo>
                  <a:pt x="16466" y="19717"/>
                  <a:pt x="16485" y="19926"/>
                  <a:pt x="16495" y="19990"/>
                </a:cubicBezTo>
                <a:cubicBezTo>
                  <a:pt x="16507" y="20063"/>
                  <a:pt x="16518" y="20089"/>
                  <a:pt x="16531" y="20072"/>
                </a:cubicBezTo>
                <a:cubicBezTo>
                  <a:pt x="16546" y="20002"/>
                  <a:pt x="16539" y="19750"/>
                  <a:pt x="16507" y="19330"/>
                </a:cubicBezTo>
                <a:cubicBezTo>
                  <a:pt x="16491" y="19130"/>
                  <a:pt x="16486" y="19024"/>
                  <a:pt x="16473" y="18851"/>
                </a:cubicBezTo>
                <a:cubicBezTo>
                  <a:pt x="16410" y="18032"/>
                  <a:pt x="16373" y="17442"/>
                  <a:pt x="16389" y="17397"/>
                </a:cubicBezTo>
                <a:cubicBezTo>
                  <a:pt x="16397" y="17373"/>
                  <a:pt x="16455" y="17294"/>
                  <a:pt x="16518" y="17222"/>
                </a:cubicBezTo>
                <a:lnTo>
                  <a:pt x="16631" y="17089"/>
                </a:lnTo>
                <a:lnTo>
                  <a:pt x="16637" y="17135"/>
                </a:lnTo>
                <a:cubicBezTo>
                  <a:pt x="16640" y="17147"/>
                  <a:pt x="16644" y="17170"/>
                  <a:pt x="16646" y="17193"/>
                </a:cubicBezTo>
                <a:lnTo>
                  <a:pt x="16658" y="17267"/>
                </a:lnTo>
                <a:cubicBezTo>
                  <a:pt x="16665" y="17314"/>
                  <a:pt x="16675" y="17350"/>
                  <a:pt x="16688" y="17381"/>
                </a:cubicBezTo>
                <a:lnTo>
                  <a:pt x="16699" y="17217"/>
                </a:lnTo>
                <a:cubicBezTo>
                  <a:pt x="16710" y="17020"/>
                  <a:pt x="16728" y="16968"/>
                  <a:pt x="16846" y="16808"/>
                </a:cubicBezTo>
                <a:cubicBezTo>
                  <a:pt x="17044" y="16537"/>
                  <a:pt x="17058" y="16647"/>
                  <a:pt x="16882" y="17113"/>
                </a:cubicBezTo>
                <a:cubicBezTo>
                  <a:pt x="16752" y="17460"/>
                  <a:pt x="16670" y="17802"/>
                  <a:pt x="16633" y="18115"/>
                </a:cubicBezTo>
                <a:cubicBezTo>
                  <a:pt x="16625" y="18212"/>
                  <a:pt x="16619" y="18311"/>
                  <a:pt x="16619" y="18425"/>
                </a:cubicBezTo>
                <a:cubicBezTo>
                  <a:pt x="16619" y="18506"/>
                  <a:pt x="16620" y="18577"/>
                  <a:pt x="16624" y="18647"/>
                </a:cubicBezTo>
                <a:cubicBezTo>
                  <a:pt x="16638" y="18799"/>
                  <a:pt x="16670" y="19012"/>
                  <a:pt x="16724" y="19299"/>
                </a:cubicBezTo>
                <a:cubicBezTo>
                  <a:pt x="16729" y="19323"/>
                  <a:pt x="16733" y="19346"/>
                  <a:pt x="16737" y="19371"/>
                </a:cubicBezTo>
                <a:cubicBezTo>
                  <a:pt x="16809" y="19740"/>
                  <a:pt x="16907" y="20197"/>
                  <a:pt x="17029" y="20717"/>
                </a:cubicBezTo>
                <a:cubicBezTo>
                  <a:pt x="17062" y="20859"/>
                  <a:pt x="17086" y="20952"/>
                  <a:pt x="17113" y="21044"/>
                </a:cubicBezTo>
                <a:cubicBezTo>
                  <a:pt x="17139" y="21130"/>
                  <a:pt x="17164" y="21209"/>
                  <a:pt x="17187" y="21256"/>
                </a:cubicBezTo>
                <a:cubicBezTo>
                  <a:pt x="17188" y="21258"/>
                  <a:pt x="17190" y="21263"/>
                  <a:pt x="17190" y="21265"/>
                </a:cubicBezTo>
                <a:cubicBezTo>
                  <a:pt x="17211" y="21302"/>
                  <a:pt x="17233" y="21329"/>
                  <a:pt x="17259" y="21352"/>
                </a:cubicBezTo>
                <a:cubicBezTo>
                  <a:pt x="17260" y="21352"/>
                  <a:pt x="17260" y="21352"/>
                  <a:pt x="17260" y="21352"/>
                </a:cubicBezTo>
                <a:cubicBezTo>
                  <a:pt x="17273" y="21363"/>
                  <a:pt x="17290" y="21368"/>
                  <a:pt x="17304" y="21376"/>
                </a:cubicBezTo>
                <a:cubicBezTo>
                  <a:pt x="17383" y="21406"/>
                  <a:pt x="17633" y="21429"/>
                  <a:pt x="17903" y="21427"/>
                </a:cubicBezTo>
                <a:lnTo>
                  <a:pt x="18403" y="21424"/>
                </a:lnTo>
                <a:lnTo>
                  <a:pt x="18546" y="21232"/>
                </a:lnTo>
                <a:cubicBezTo>
                  <a:pt x="18587" y="21176"/>
                  <a:pt x="18639" y="21082"/>
                  <a:pt x="18694" y="20977"/>
                </a:cubicBezTo>
                <a:cubicBezTo>
                  <a:pt x="18707" y="20948"/>
                  <a:pt x="18714" y="20939"/>
                  <a:pt x="18729" y="20907"/>
                </a:cubicBezTo>
                <a:cubicBezTo>
                  <a:pt x="18730" y="20905"/>
                  <a:pt x="18732" y="20902"/>
                  <a:pt x="18733" y="20900"/>
                </a:cubicBezTo>
                <a:cubicBezTo>
                  <a:pt x="18734" y="20898"/>
                  <a:pt x="18734" y="20894"/>
                  <a:pt x="18735" y="20892"/>
                </a:cubicBezTo>
                <a:cubicBezTo>
                  <a:pt x="18914" y="20496"/>
                  <a:pt x="19150" y="19877"/>
                  <a:pt x="19210" y="19619"/>
                </a:cubicBezTo>
                <a:cubicBezTo>
                  <a:pt x="19218" y="19591"/>
                  <a:pt x="19223" y="19567"/>
                  <a:pt x="19230" y="19549"/>
                </a:cubicBezTo>
                <a:cubicBezTo>
                  <a:pt x="19234" y="19532"/>
                  <a:pt x="19240" y="19523"/>
                  <a:pt x="19246" y="19523"/>
                </a:cubicBezTo>
                <a:cubicBezTo>
                  <a:pt x="19248" y="19520"/>
                  <a:pt x="19253" y="19503"/>
                  <a:pt x="19255" y="19506"/>
                </a:cubicBezTo>
                <a:cubicBezTo>
                  <a:pt x="19267" y="19525"/>
                  <a:pt x="19314" y="19760"/>
                  <a:pt x="19361" y="20026"/>
                </a:cubicBezTo>
                <a:cubicBezTo>
                  <a:pt x="19397" y="20228"/>
                  <a:pt x="19424" y="20352"/>
                  <a:pt x="19457" y="20464"/>
                </a:cubicBezTo>
                <a:cubicBezTo>
                  <a:pt x="19495" y="20584"/>
                  <a:pt x="19545" y="20703"/>
                  <a:pt x="19617" y="20854"/>
                </a:cubicBezTo>
                <a:cubicBezTo>
                  <a:pt x="19619" y="20857"/>
                  <a:pt x="19620" y="20858"/>
                  <a:pt x="19622" y="20861"/>
                </a:cubicBezTo>
                <a:cubicBezTo>
                  <a:pt x="19715" y="21049"/>
                  <a:pt x="19852" y="21292"/>
                  <a:pt x="19929" y="21405"/>
                </a:cubicBezTo>
                <a:lnTo>
                  <a:pt x="19973" y="21470"/>
                </a:lnTo>
                <a:cubicBezTo>
                  <a:pt x="20034" y="21542"/>
                  <a:pt x="20113" y="21581"/>
                  <a:pt x="20205" y="21600"/>
                </a:cubicBezTo>
                <a:lnTo>
                  <a:pt x="20426" y="21576"/>
                </a:lnTo>
                <a:cubicBezTo>
                  <a:pt x="20558" y="21562"/>
                  <a:pt x="20674" y="21534"/>
                  <a:pt x="20782" y="21499"/>
                </a:cubicBezTo>
                <a:cubicBezTo>
                  <a:pt x="21083" y="21375"/>
                  <a:pt x="21177" y="21326"/>
                  <a:pt x="21240" y="21104"/>
                </a:cubicBezTo>
                <a:cubicBezTo>
                  <a:pt x="21241" y="21102"/>
                  <a:pt x="21242" y="21100"/>
                  <a:pt x="21242" y="21097"/>
                </a:cubicBezTo>
                <a:cubicBezTo>
                  <a:pt x="21243" y="21096"/>
                  <a:pt x="21243" y="21093"/>
                  <a:pt x="21243" y="21092"/>
                </a:cubicBezTo>
                <a:cubicBezTo>
                  <a:pt x="21250" y="21066"/>
                  <a:pt x="21257" y="21023"/>
                  <a:pt x="21264" y="20991"/>
                </a:cubicBezTo>
                <a:cubicBezTo>
                  <a:pt x="21286" y="20894"/>
                  <a:pt x="21311" y="20764"/>
                  <a:pt x="21341" y="20591"/>
                </a:cubicBezTo>
                <a:cubicBezTo>
                  <a:pt x="21353" y="20526"/>
                  <a:pt x="21364" y="20463"/>
                  <a:pt x="21375" y="20399"/>
                </a:cubicBezTo>
                <a:cubicBezTo>
                  <a:pt x="21423" y="20118"/>
                  <a:pt x="21458" y="19897"/>
                  <a:pt x="21490" y="19686"/>
                </a:cubicBezTo>
                <a:cubicBezTo>
                  <a:pt x="21537" y="19377"/>
                  <a:pt x="21569" y="19121"/>
                  <a:pt x="21587" y="18933"/>
                </a:cubicBezTo>
                <a:cubicBezTo>
                  <a:pt x="21597" y="18792"/>
                  <a:pt x="21599" y="18669"/>
                  <a:pt x="21594" y="18558"/>
                </a:cubicBezTo>
                <a:cubicBezTo>
                  <a:pt x="21580" y="18374"/>
                  <a:pt x="21540" y="18172"/>
                  <a:pt x="21482" y="17973"/>
                </a:cubicBezTo>
                <a:cubicBezTo>
                  <a:pt x="21480" y="17969"/>
                  <a:pt x="21479" y="17965"/>
                  <a:pt x="21477" y="17961"/>
                </a:cubicBezTo>
                <a:cubicBezTo>
                  <a:pt x="21449" y="17880"/>
                  <a:pt x="21417" y="17793"/>
                  <a:pt x="21379" y="17701"/>
                </a:cubicBezTo>
                <a:cubicBezTo>
                  <a:pt x="21297" y="17499"/>
                  <a:pt x="21231" y="17301"/>
                  <a:pt x="21231" y="17260"/>
                </a:cubicBezTo>
                <a:cubicBezTo>
                  <a:pt x="21231" y="17219"/>
                  <a:pt x="21126" y="17085"/>
                  <a:pt x="20998" y="16959"/>
                </a:cubicBezTo>
                <a:lnTo>
                  <a:pt x="20931" y="16894"/>
                </a:lnTo>
                <a:cubicBezTo>
                  <a:pt x="20925" y="16888"/>
                  <a:pt x="20915" y="16879"/>
                  <a:pt x="20909" y="16873"/>
                </a:cubicBezTo>
                <a:lnTo>
                  <a:pt x="20765" y="16731"/>
                </a:lnTo>
                <a:lnTo>
                  <a:pt x="20659" y="16052"/>
                </a:lnTo>
                <a:cubicBezTo>
                  <a:pt x="20654" y="16023"/>
                  <a:pt x="20651" y="16011"/>
                  <a:pt x="20646" y="15980"/>
                </a:cubicBezTo>
                <a:cubicBezTo>
                  <a:pt x="20643" y="15963"/>
                  <a:pt x="20642" y="15944"/>
                  <a:pt x="20639" y="15927"/>
                </a:cubicBezTo>
                <a:cubicBezTo>
                  <a:pt x="20607" y="15725"/>
                  <a:pt x="20578" y="15516"/>
                  <a:pt x="20553" y="15325"/>
                </a:cubicBezTo>
                <a:cubicBezTo>
                  <a:pt x="20524" y="15103"/>
                  <a:pt x="20501" y="14915"/>
                  <a:pt x="20496" y="14827"/>
                </a:cubicBezTo>
                <a:lnTo>
                  <a:pt x="20483" y="14555"/>
                </a:lnTo>
                <a:lnTo>
                  <a:pt x="20480" y="14536"/>
                </a:lnTo>
                <a:lnTo>
                  <a:pt x="20480" y="14533"/>
                </a:lnTo>
                <a:lnTo>
                  <a:pt x="20593" y="14382"/>
                </a:lnTo>
                <a:lnTo>
                  <a:pt x="20613" y="14353"/>
                </a:lnTo>
                <a:cubicBezTo>
                  <a:pt x="20786" y="14114"/>
                  <a:pt x="20813" y="14016"/>
                  <a:pt x="20855" y="13469"/>
                </a:cubicBezTo>
                <a:cubicBezTo>
                  <a:pt x="20885" y="13069"/>
                  <a:pt x="20884" y="12976"/>
                  <a:pt x="20841" y="12718"/>
                </a:cubicBezTo>
                <a:cubicBezTo>
                  <a:pt x="20821" y="12597"/>
                  <a:pt x="20781" y="12465"/>
                  <a:pt x="20737" y="12343"/>
                </a:cubicBezTo>
                <a:cubicBezTo>
                  <a:pt x="20708" y="12273"/>
                  <a:pt x="20681" y="12204"/>
                  <a:pt x="20636" y="12121"/>
                </a:cubicBezTo>
                <a:cubicBezTo>
                  <a:pt x="20619" y="12090"/>
                  <a:pt x="20622" y="12089"/>
                  <a:pt x="20608" y="12064"/>
                </a:cubicBezTo>
                <a:cubicBezTo>
                  <a:pt x="20589" y="12033"/>
                  <a:pt x="20569" y="12000"/>
                  <a:pt x="20551" y="11982"/>
                </a:cubicBezTo>
                <a:cubicBezTo>
                  <a:pt x="20514" y="11945"/>
                  <a:pt x="20500" y="11897"/>
                  <a:pt x="20507" y="11840"/>
                </a:cubicBezTo>
                <a:cubicBezTo>
                  <a:pt x="20502" y="11804"/>
                  <a:pt x="20511" y="11778"/>
                  <a:pt x="20534" y="11736"/>
                </a:cubicBezTo>
                <a:cubicBezTo>
                  <a:pt x="20618" y="11585"/>
                  <a:pt x="20651" y="11520"/>
                  <a:pt x="20661" y="11375"/>
                </a:cubicBezTo>
                <a:lnTo>
                  <a:pt x="20660" y="11021"/>
                </a:lnTo>
                <a:cubicBezTo>
                  <a:pt x="20658" y="10950"/>
                  <a:pt x="20657" y="10896"/>
                  <a:pt x="20653" y="10800"/>
                </a:cubicBezTo>
                <a:cubicBezTo>
                  <a:pt x="20634" y="10280"/>
                  <a:pt x="20634" y="10069"/>
                  <a:pt x="20663" y="9705"/>
                </a:cubicBezTo>
                <a:cubicBezTo>
                  <a:pt x="20673" y="9579"/>
                  <a:pt x="20687" y="9401"/>
                  <a:pt x="20699" y="9228"/>
                </a:cubicBezTo>
                <a:cubicBezTo>
                  <a:pt x="20707" y="9108"/>
                  <a:pt x="20710" y="8996"/>
                  <a:pt x="20720" y="8865"/>
                </a:cubicBezTo>
                <a:cubicBezTo>
                  <a:pt x="20734" y="8687"/>
                  <a:pt x="20747" y="8554"/>
                  <a:pt x="20758" y="8427"/>
                </a:cubicBezTo>
                <a:cubicBezTo>
                  <a:pt x="20796" y="7959"/>
                  <a:pt x="20830" y="7770"/>
                  <a:pt x="20881" y="7750"/>
                </a:cubicBezTo>
                <a:cubicBezTo>
                  <a:pt x="20896" y="7745"/>
                  <a:pt x="20908" y="7728"/>
                  <a:pt x="20916" y="7707"/>
                </a:cubicBezTo>
                <a:cubicBezTo>
                  <a:pt x="20935" y="7602"/>
                  <a:pt x="20922" y="7391"/>
                  <a:pt x="20881" y="7279"/>
                </a:cubicBezTo>
                <a:cubicBezTo>
                  <a:pt x="20872" y="7254"/>
                  <a:pt x="20859" y="7230"/>
                  <a:pt x="20843" y="7206"/>
                </a:cubicBezTo>
                <a:cubicBezTo>
                  <a:pt x="20839" y="7200"/>
                  <a:pt x="20836" y="7191"/>
                  <a:pt x="20831" y="7185"/>
                </a:cubicBezTo>
                <a:cubicBezTo>
                  <a:pt x="20813" y="7161"/>
                  <a:pt x="20791" y="7140"/>
                  <a:pt x="20766" y="7117"/>
                </a:cubicBezTo>
                <a:cubicBezTo>
                  <a:pt x="20764" y="7116"/>
                  <a:pt x="20761" y="7112"/>
                  <a:pt x="20759" y="7110"/>
                </a:cubicBezTo>
                <a:cubicBezTo>
                  <a:pt x="20759" y="7110"/>
                  <a:pt x="20759" y="7108"/>
                  <a:pt x="20758" y="7108"/>
                </a:cubicBezTo>
                <a:cubicBezTo>
                  <a:pt x="20707" y="7063"/>
                  <a:pt x="20635" y="7023"/>
                  <a:pt x="20553" y="6980"/>
                </a:cubicBezTo>
                <a:cubicBezTo>
                  <a:pt x="20493" y="6950"/>
                  <a:pt x="20454" y="6920"/>
                  <a:pt x="20429" y="6872"/>
                </a:cubicBezTo>
                <a:cubicBezTo>
                  <a:pt x="20424" y="6865"/>
                  <a:pt x="20422" y="6853"/>
                  <a:pt x="20418" y="6845"/>
                </a:cubicBezTo>
                <a:cubicBezTo>
                  <a:pt x="20410" y="6825"/>
                  <a:pt x="20399" y="6798"/>
                  <a:pt x="20391" y="6768"/>
                </a:cubicBezTo>
                <a:cubicBezTo>
                  <a:pt x="20383" y="6744"/>
                  <a:pt x="20373" y="6729"/>
                  <a:pt x="20367" y="6699"/>
                </a:cubicBezTo>
                <a:cubicBezTo>
                  <a:pt x="20343" y="6585"/>
                  <a:pt x="20247" y="6372"/>
                  <a:pt x="20154" y="6227"/>
                </a:cubicBezTo>
                <a:cubicBezTo>
                  <a:pt x="20138" y="6201"/>
                  <a:pt x="20129" y="6179"/>
                  <a:pt x="20115" y="6155"/>
                </a:cubicBezTo>
                <a:cubicBezTo>
                  <a:pt x="20093" y="6118"/>
                  <a:pt x="20073" y="6082"/>
                  <a:pt x="20055" y="6044"/>
                </a:cubicBezTo>
                <a:cubicBezTo>
                  <a:pt x="20037" y="6005"/>
                  <a:pt x="20016" y="5963"/>
                  <a:pt x="20002" y="5921"/>
                </a:cubicBezTo>
                <a:cubicBezTo>
                  <a:pt x="19984" y="5865"/>
                  <a:pt x="19968" y="5804"/>
                  <a:pt x="19956" y="5736"/>
                </a:cubicBezTo>
                <a:cubicBezTo>
                  <a:pt x="19955" y="5734"/>
                  <a:pt x="19955" y="5733"/>
                  <a:pt x="19955" y="5731"/>
                </a:cubicBezTo>
                <a:cubicBezTo>
                  <a:pt x="19951" y="5711"/>
                  <a:pt x="19950" y="5682"/>
                  <a:pt x="19947" y="5661"/>
                </a:cubicBezTo>
                <a:cubicBezTo>
                  <a:pt x="19941" y="5616"/>
                  <a:pt x="19932" y="5573"/>
                  <a:pt x="19929" y="5524"/>
                </a:cubicBezTo>
                <a:cubicBezTo>
                  <a:pt x="19929" y="5519"/>
                  <a:pt x="19929" y="5464"/>
                  <a:pt x="19928" y="5457"/>
                </a:cubicBezTo>
                <a:cubicBezTo>
                  <a:pt x="19915" y="5270"/>
                  <a:pt x="19909" y="5047"/>
                  <a:pt x="19909" y="4715"/>
                </a:cubicBezTo>
                <a:cubicBezTo>
                  <a:pt x="19909" y="4669"/>
                  <a:pt x="19906" y="4637"/>
                  <a:pt x="19906" y="4592"/>
                </a:cubicBezTo>
                <a:cubicBezTo>
                  <a:pt x="19901" y="4386"/>
                  <a:pt x="19900" y="4329"/>
                  <a:pt x="19895" y="4094"/>
                </a:cubicBezTo>
                <a:cubicBezTo>
                  <a:pt x="19886" y="3575"/>
                  <a:pt x="19874" y="3220"/>
                  <a:pt x="19857" y="2917"/>
                </a:cubicBezTo>
                <a:cubicBezTo>
                  <a:pt x="19831" y="2574"/>
                  <a:pt x="19797" y="2273"/>
                  <a:pt x="19746" y="1998"/>
                </a:cubicBezTo>
                <a:cubicBezTo>
                  <a:pt x="19703" y="1762"/>
                  <a:pt x="19673" y="1625"/>
                  <a:pt x="19641" y="1516"/>
                </a:cubicBezTo>
                <a:cubicBezTo>
                  <a:pt x="19632" y="1486"/>
                  <a:pt x="19622" y="1456"/>
                  <a:pt x="19611" y="1430"/>
                </a:cubicBezTo>
                <a:cubicBezTo>
                  <a:pt x="19606" y="1414"/>
                  <a:pt x="19599" y="1399"/>
                  <a:pt x="19593" y="1384"/>
                </a:cubicBezTo>
                <a:cubicBezTo>
                  <a:pt x="19561" y="1311"/>
                  <a:pt x="19522" y="1247"/>
                  <a:pt x="19467" y="1172"/>
                </a:cubicBezTo>
                <a:cubicBezTo>
                  <a:pt x="19383" y="1055"/>
                  <a:pt x="19295" y="992"/>
                  <a:pt x="19207" y="972"/>
                </a:cubicBezTo>
                <a:close/>
                <a:moveTo>
                  <a:pt x="3305" y="1391"/>
                </a:moveTo>
                <a:cubicBezTo>
                  <a:pt x="3174" y="1393"/>
                  <a:pt x="3051" y="1411"/>
                  <a:pt x="2932" y="1444"/>
                </a:cubicBezTo>
                <a:cubicBezTo>
                  <a:pt x="2924" y="1447"/>
                  <a:pt x="2915" y="1451"/>
                  <a:pt x="2906" y="1454"/>
                </a:cubicBezTo>
                <a:cubicBezTo>
                  <a:pt x="2809" y="1483"/>
                  <a:pt x="2717" y="1529"/>
                  <a:pt x="2625" y="1581"/>
                </a:cubicBezTo>
                <a:cubicBezTo>
                  <a:pt x="2595" y="1598"/>
                  <a:pt x="2565" y="1615"/>
                  <a:pt x="2535" y="1634"/>
                </a:cubicBezTo>
                <a:cubicBezTo>
                  <a:pt x="2319" y="1778"/>
                  <a:pt x="2110" y="1985"/>
                  <a:pt x="1890" y="2277"/>
                </a:cubicBezTo>
                <a:cubicBezTo>
                  <a:pt x="1602" y="2660"/>
                  <a:pt x="1393" y="3089"/>
                  <a:pt x="1246" y="3606"/>
                </a:cubicBezTo>
                <a:cubicBezTo>
                  <a:pt x="1197" y="3778"/>
                  <a:pt x="1155" y="3958"/>
                  <a:pt x="1118" y="4152"/>
                </a:cubicBezTo>
                <a:cubicBezTo>
                  <a:pt x="1036" y="4595"/>
                  <a:pt x="1025" y="4732"/>
                  <a:pt x="1020" y="5346"/>
                </a:cubicBezTo>
                <a:lnTo>
                  <a:pt x="1015" y="5844"/>
                </a:lnTo>
                <a:cubicBezTo>
                  <a:pt x="1016" y="5871"/>
                  <a:pt x="1017" y="5913"/>
                  <a:pt x="1019" y="5933"/>
                </a:cubicBezTo>
                <a:cubicBezTo>
                  <a:pt x="1021" y="5956"/>
                  <a:pt x="1019" y="5971"/>
                  <a:pt x="1014" y="5984"/>
                </a:cubicBezTo>
                <a:lnTo>
                  <a:pt x="1014" y="6039"/>
                </a:lnTo>
                <a:lnTo>
                  <a:pt x="891" y="6001"/>
                </a:lnTo>
                <a:cubicBezTo>
                  <a:pt x="797" y="5972"/>
                  <a:pt x="716" y="5961"/>
                  <a:pt x="641" y="5964"/>
                </a:cubicBezTo>
                <a:cubicBezTo>
                  <a:pt x="625" y="5965"/>
                  <a:pt x="610" y="5967"/>
                  <a:pt x="595" y="5969"/>
                </a:cubicBezTo>
                <a:cubicBezTo>
                  <a:pt x="536" y="5978"/>
                  <a:pt x="482" y="5999"/>
                  <a:pt x="432" y="6032"/>
                </a:cubicBezTo>
                <a:cubicBezTo>
                  <a:pt x="427" y="6035"/>
                  <a:pt x="421" y="6035"/>
                  <a:pt x="416" y="6039"/>
                </a:cubicBezTo>
                <a:cubicBezTo>
                  <a:pt x="405" y="6047"/>
                  <a:pt x="396" y="6059"/>
                  <a:pt x="385" y="6068"/>
                </a:cubicBezTo>
                <a:cubicBezTo>
                  <a:pt x="353" y="6100"/>
                  <a:pt x="321" y="6133"/>
                  <a:pt x="288" y="6181"/>
                </a:cubicBezTo>
                <a:cubicBezTo>
                  <a:pt x="252" y="6235"/>
                  <a:pt x="221" y="6295"/>
                  <a:pt x="192" y="6354"/>
                </a:cubicBezTo>
                <a:cubicBezTo>
                  <a:pt x="163" y="6419"/>
                  <a:pt x="135" y="6489"/>
                  <a:pt x="108" y="6571"/>
                </a:cubicBezTo>
                <a:cubicBezTo>
                  <a:pt x="86" y="6640"/>
                  <a:pt x="69" y="6711"/>
                  <a:pt x="53" y="6783"/>
                </a:cubicBezTo>
                <a:cubicBezTo>
                  <a:pt x="47" y="6815"/>
                  <a:pt x="39" y="6845"/>
                  <a:pt x="34" y="6879"/>
                </a:cubicBezTo>
                <a:cubicBezTo>
                  <a:pt x="30" y="6900"/>
                  <a:pt x="28" y="6921"/>
                  <a:pt x="25" y="6942"/>
                </a:cubicBezTo>
                <a:cubicBezTo>
                  <a:pt x="14" y="7030"/>
                  <a:pt x="6" y="7121"/>
                  <a:pt x="2" y="7221"/>
                </a:cubicBezTo>
                <a:cubicBezTo>
                  <a:pt x="-1" y="7312"/>
                  <a:pt x="0" y="7413"/>
                  <a:pt x="3" y="7505"/>
                </a:cubicBezTo>
                <a:cubicBezTo>
                  <a:pt x="5" y="7563"/>
                  <a:pt x="10" y="7606"/>
                  <a:pt x="15" y="7652"/>
                </a:cubicBezTo>
                <a:cubicBezTo>
                  <a:pt x="46" y="7893"/>
                  <a:pt x="115" y="8106"/>
                  <a:pt x="214" y="8263"/>
                </a:cubicBezTo>
                <a:cubicBezTo>
                  <a:pt x="221" y="8274"/>
                  <a:pt x="227" y="8287"/>
                  <a:pt x="234" y="8297"/>
                </a:cubicBezTo>
                <a:cubicBezTo>
                  <a:pt x="244" y="8312"/>
                  <a:pt x="258" y="8321"/>
                  <a:pt x="270" y="8335"/>
                </a:cubicBezTo>
                <a:cubicBezTo>
                  <a:pt x="369" y="8457"/>
                  <a:pt x="480" y="8524"/>
                  <a:pt x="580" y="8487"/>
                </a:cubicBezTo>
                <a:cubicBezTo>
                  <a:pt x="636" y="8466"/>
                  <a:pt x="797" y="8306"/>
                  <a:pt x="937" y="8131"/>
                </a:cubicBezTo>
                <a:cubicBezTo>
                  <a:pt x="1078" y="7955"/>
                  <a:pt x="1200" y="7832"/>
                  <a:pt x="1209" y="7856"/>
                </a:cubicBezTo>
                <a:cubicBezTo>
                  <a:pt x="1214" y="7869"/>
                  <a:pt x="1213" y="7913"/>
                  <a:pt x="1209" y="7974"/>
                </a:cubicBezTo>
                <a:cubicBezTo>
                  <a:pt x="1208" y="8024"/>
                  <a:pt x="1203" y="8091"/>
                  <a:pt x="1192" y="8167"/>
                </a:cubicBezTo>
                <a:cubicBezTo>
                  <a:pt x="1191" y="8175"/>
                  <a:pt x="1190" y="8180"/>
                  <a:pt x="1189" y="8188"/>
                </a:cubicBezTo>
                <a:cubicBezTo>
                  <a:pt x="1189" y="8190"/>
                  <a:pt x="1189" y="8192"/>
                  <a:pt x="1188" y="8193"/>
                </a:cubicBezTo>
                <a:cubicBezTo>
                  <a:pt x="1128" y="8672"/>
                  <a:pt x="1159" y="9378"/>
                  <a:pt x="1246" y="9871"/>
                </a:cubicBezTo>
                <a:cubicBezTo>
                  <a:pt x="1252" y="9907"/>
                  <a:pt x="1259" y="9943"/>
                  <a:pt x="1267" y="9977"/>
                </a:cubicBezTo>
                <a:cubicBezTo>
                  <a:pt x="1272" y="10001"/>
                  <a:pt x="1276" y="10023"/>
                  <a:pt x="1282" y="10047"/>
                </a:cubicBezTo>
                <a:cubicBezTo>
                  <a:pt x="1296" y="10105"/>
                  <a:pt x="1312" y="10160"/>
                  <a:pt x="1328" y="10210"/>
                </a:cubicBezTo>
                <a:cubicBezTo>
                  <a:pt x="1339" y="10244"/>
                  <a:pt x="1349" y="10282"/>
                  <a:pt x="1361" y="10309"/>
                </a:cubicBezTo>
                <a:cubicBezTo>
                  <a:pt x="1439" y="10483"/>
                  <a:pt x="1440" y="10496"/>
                  <a:pt x="1409" y="10697"/>
                </a:cubicBezTo>
                <a:cubicBezTo>
                  <a:pt x="1408" y="10701"/>
                  <a:pt x="1405" y="10704"/>
                  <a:pt x="1405" y="10709"/>
                </a:cubicBezTo>
                <a:cubicBezTo>
                  <a:pt x="1387" y="10854"/>
                  <a:pt x="1324" y="10997"/>
                  <a:pt x="1209" y="11188"/>
                </a:cubicBezTo>
                <a:cubicBezTo>
                  <a:pt x="1209" y="11189"/>
                  <a:pt x="1209" y="11189"/>
                  <a:pt x="1208" y="11190"/>
                </a:cubicBezTo>
                <a:cubicBezTo>
                  <a:pt x="1203" y="11199"/>
                  <a:pt x="1201" y="11196"/>
                  <a:pt x="1196" y="11204"/>
                </a:cubicBezTo>
                <a:cubicBezTo>
                  <a:pt x="1058" y="11436"/>
                  <a:pt x="1018" y="11476"/>
                  <a:pt x="901" y="11476"/>
                </a:cubicBezTo>
                <a:cubicBezTo>
                  <a:pt x="836" y="11476"/>
                  <a:pt x="757" y="11533"/>
                  <a:pt x="680" y="11609"/>
                </a:cubicBezTo>
                <a:cubicBezTo>
                  <a:pt x="649" y="11643"/>
                  <a:pt x="621" y="11665"/>
                  <a:pt x="585" y="11715"/>
                </a:cubicBezTo>
                <a:cubicBezTo>
                  <a:pt x="547" y="11767"/>
                  <a:pt x="517" y="11812"/>
                  <a:pt x="491" y="11857"/>
                </a:cubicBezTo>
                <a:cubicBezTo>
                  <a:pt x="490" y="11857"/>
                  <a:pt x="489" y="11858"/>
                  <a:pt x="489" y="11859"/>
                </a:cubicBezTo>
                <a:cubicBezTo>
                  <a:pt x="469" y="11893"/>
                  <a:pt x="453" y="11927"/>
                  <a:pt x="438" y="11963"/>
                </a:cubicBezTo>
                <a:cubicBezTo>
                  <a:pt x="427" y="11985"/>
                  <a:pt x="419" y="12009"/>
                  <a:pt x="410" y="12032"/>
                </a:cubicBezTo>
                <a:cubicBezTo>
                  <a:pt x="377" y="12123"/>
                  <a:pt x="350" y="12228"/>
                  <a:pt x="317" y="12389"/>
                </a:cubicBezTo>
                <a:cubicBezTo>
                  <a:pt x="298" y="12479"/>
                  <a:pt x="285" y="12547"/>
                  <a:pt x="273" y="12615"/>
                </a:cubicBezTo>
                <a:cubicBezTo>
                  <a:pt x="268" y="12654"/>
                  <a:pt x="261" y="12690"/>
                  <a:pt x="257" y="12733"/>
                </a:cubicBezTo>
                <a:cubicBezTo>
                  <a:pt x="256" y="12748"/>
                  <a:pt x="254" y="12765"/>
                  <a:pt x="252" y="12781"/>
                </a:cubicBezTo>
                <a:cubicBezTo>
                  <a:pt x="237" y="12965"/>
                  <a:pt x="233" y="13212"/>
                  <a:pt x="231" y="13513"/>
                </a:cubicBezTo>
                <a:cubicBezTo>
                  <a:pt x="231" y="13600"/>
                  <a:pt x="230" y="13664"/>
                  <a:pt x="230" y="13775"/>
                </a:cubicBezTo>
                <a:cubicBezTo>
                  <a:pt x="230" y="14204"/>
                  <a:pt x="233" y="14454"/>
                  <a:pt x="244" y="14678"/>
                </a:cubicBezTo>
                <a:cubicBezTo>
                  <a:pt x="256" y="14883"/>
                  <a:pt x="277" y="15069"/>
                  <a:pt x="317" y="15392"/>
                </a:cubicBezTo>
                <a:cubicBezTo>
                  <a:pt x="357" y="15722"/>
                  <a:pt x="411" y="16060"/>
                  <a:pt x="451" y="16249"/>
                </a:cubicBezTo>
                <a:cubicBezTo>
                  <a:pt x="466" y="16265"/>
                  <a:pt x="492" y="16363"/>
                  <a:pt x="513" y="16495"/>
                </a:cubicBezTo>
                <a:cubicBezTo>
                  <a:pt x="540" y="16675"/>
                  <a:pt x="619" y="16858"/>
                  <a:pt x="710" y="17022"/>
                </a:cubicBezTo>
                <a:cubicBezTo>
                  <a:pt x="760" y="17105"/>
                  <a:pt x="810" y="17178"/>
                  <a:pt x="860" y="17243"/>
                </a:cubicBezTo>
                <a:cubicBezTo>
                  <a:pt x="931" y="17329"/>
                  <a:pt x="1003" y="17407"/>
                  <a:pt x="1073" y="17441"/>
                </a:cubicBezTo>
                <a:cubicBezTo>
                  <a:pt x="1082" y="17445"/>
                  <a:pt x="1090" y="17447"/>
                  <a:pt x="1099" y="17450"/>
                </a:cubicBezTo>
                <a:cubicBezTo>
                  <a:pt x="1124" y="17460"/>
                  <a:pt x="1149" y="17467"/>
                  <a:pt x="1172" y="17467"/>
                </a:cubicBezTo>
                <a:cubicBezTo>
                  <a:pt x="1173" y="17467"/>
                  <a:pt x="1173" y="17467"/>
                  <a:pt x="1173" y="17467"/>
                </a:cubicBezTo>
                <a:cubicBezTo>
                  <a:pt x="1243" y="17469"/>
                  <a:pt x="1305" y="17441"/>
                  <a:pt x="1341" y="17373"/>
                </a:cubicBezTo>
                <a:cubicBezTo>
                  <a:pt x="1447" y="17171"/>
                  <a:pt x="1446" y="17359"/>
                  <a:pt x="1339" y="17660"/>
                </a:cubicBezTo>
                <a:cubicBezTo>
                  <a:pt x="1285" y="17813"/>
                  <a:pt x="1230" y="18007"/>
                  <a:pt x="1179" y="18209"/>
                </a:cubicBezTo>
                <a:cubicBezTo>
                  <a:pt x="1162" y="18275"/>
                  <a:pt x="1143" y="18341"/>
                  <a:pt x="1128" y="18406"/>
                </a:cubicBezTo>
                <a:cubicBezTo>
                  <a:pt x="1124" y="18423"/>
                  <a:pt x="1121" y="18442"/>
                  <a:pt x="1117" y="18459"/>
                </a:cubicBezTo>
                <a:cubicBezTo>
                  <a:pt x="1060" y="18709"/>
                  <a:pt x="1016" y="18957"/>
                  <a:pt x="978" y="19236"/>
                </a:cubicBezTo>
                <a:cubicBezTo>
                  <a:pt x="973" y="19275"/>
                  <a:pt x="968" y="19322"/>
                  <a:pt x="963" y="19364"/>
                </a:cubicBezTo>
                <a:cubicBezTo>
                  <a:pt x="947" y="19496"/>
                  <a:pt x="932" y="19627"/>
                  <a:pt x="918" y="19763"/>
                </a:cubicBezTo>
                <a:cubicBezTo>
                  <a:pt x="912" y="19824"/>
                  <a:pt x="911" y="19833"/>
                  <a:pt x="906" y="19889"/>
                </a:cubicBezTo>
                <a:cubicBezTo>
                  <a:pt x="889" y="20064"/>
                  <a:pt x="874" y="20236"/>
                  <a:pt x="874" y="20295"/>
                </a:cubicBezTo>
                <a:cubicBezTo>
                  <a:pt x="873" y="20359"/>
                  <a:pt x="1359" y="20375"/>
                  <a:pt x="3227" y="20375"/>
                </a:cubicBezTo>
                <a:cubicBezTo>
                  <a:pt x="4870" y="20375"/>
                  <a:pt x="5581" y="20355"/>
                  <a:pt x="5581" y="20307"/>
                </a:cubicBezTo>
                <a:cubicBezTo>
                  <a:pt x="5581" y="20257"/>
                  <a:pt x="5527" y="19946"/>
                  <a:pt x="5468" y="19621"/>
                </a:cubicBezTo>
                <a:cubicBezTo>
                  <a:pt x="5404" y="19290"/>
                  <a:pt x="5304" y="18857"/>
                  <a:pt x="5214" y="18517"/>
                </a:cubicBezTo>
                <a:cubicBezTo>
                  <a:pt x="5185" y="18413"/>
                  <a:pt x="5171" y="18356"/>
                  <a:pt x="5139" y="18247"/>
                </a:cubicBezTo>
                <a:cubicBezTo>
                  <a:pt x="4993" y="17739"/>
                  <a:pt x="4982" y="17602"/>
                  <a:pt x="5089" y="17602"/>
                </a:cubicBezTo>
                <a:cubicBezTo>
                  <a:pt x="5098" y="17602"/>
                  <a:pt x="5106" y="17594"/>
                  <a:pt x="5114" y="17585"/>
                </a:cubicBezTo>
                <a:cubicBezTo>
                  <a:pt x="5123" y="17574"/>
                  <a:pt x="5135" y="17537"/>
                  <a:pt x="5146" y="17477"/>
                </a:cubicBezTo>
                <a:cubicBezTo>
                  <a:pt x="5155" y="17397"/>
                  <a:pt x="5224" y="16828"/>
                  <a:pt x="5309" y="16129"/>
                </a:cubicBezTo>
                <a:cubicBezTo>
                  <a:pt x="5450" y="14973"/>
                  <a:pt x="5468" y="14777"/>
                  <a:pt x="5480" y="14175"/>
                </a:cubicBezTo>
                <a:cubicBezTo>
                  <a:pt x="5481" y="14082"/>
                  <a:pt x="5482" y="14009"/>
                  <a:pt x="5482" y="13891"/>
                </a:cubicBezTo>
                <a:cubicBezTo>
                  <a:pt x="5483" y="13559"/>
                  <a:pt x="5481" y="13325"/>
                  <a:pt x="5474" y="13128"/>
                </a:cubicBezTo>
                <a:cubicBezTo>
                  <a:pt x="5467" y="13063"/>
                  <a:pt x="5460" y="13015"/>
                  <a:pt x="5455" y="12896"/>
                </a:cubicBezTo>
                <a:cubicBezTo>
                  <a:pt x="5441" y="12590"/>
                  <a:pt x="5378" y="12206"/>
                  <a:pt x="5296" y="11864"/>
                </a:cubicBezTo>
                <a:cubicBezTo>
                  <a:pt x="5289" y="11835"/>
                  <a:pt x="5282" y="11807"/>
                  <a:pt x="5274" y="11780"/>
                </a:cubicBezTo>
                <a:cubicBezTo>
                  <a:pt x="5215" y="11545"/>
                  <a:pt x="5147" y="11336"/>
                  <a:pt x="5081" y="11195"/>
                </a:cubicBezTo>
                <a:cubicBezTo>
                  <a:pt x="5076" y="11183"/>
                  <a:pt x="5070" y="11169"/>
                  <a:pt x="5064" y="11159"/>
                </a:cubicBezTo>
                <a:cubicBezTo>
                  <a:pt x="5064" y="11158"/>
                  <a:pt x="5064" y="11157"/>
                  <a:pt x="5063" y="11156"/>
                </a:cubicBezTo>
                <a:cubicBezTo>
                  <a:pt x="5039" y="11109"/>
                  <a:pt x="5015" y="11069"/>
                  <a:pt x="4992" y="11043"/>
                </a:cubicBezTo>
                <a:cubicBezTo>
                  <a:pt x="4921" y="10961"/>
                  <a:pt x="4915" y="10933"/>
                  <a:pt x="4927" y="10759"/>
                </a:cubicBezTo>
                <a:cubicBezTo>
                  <a:pt x="4945" y="10523"/>
                  <a:pt x="5209" y="9635"/>
                  <a:pt x="5276" y="9587"/>
                </a:cubicBezTo>
                <a:cubicBezTo>
                  <a:pt x="5313" y="9561"/>
                  <a:pt x="5323" y="9508"/>
                  <a:pt x="5318" y="9370"/>
                </a:cubicBezTo>
                <a:cubicBezTo>
                  <a:pt x="5316" y="9330"/>
                  <a:pt x="5317" y="9293"/>
                  <a:pt x="5321" y="9255"/>
                </a:cubicBezTo>
                <a:cubicBezTo>
                  <a:pt x="5325" y="9175"/>
                  <a:pt x="5352" y="9094"/>
                  <a:pt x="5393" y="8995"/>
                </a:cubicBezTo>
                <a:cubicBezTo>
                  <a:pt x="5413" y="8936"/>
                  <a:pt x="5424" y="8893"/>
                  <a:pt x="5457" y="8807"/>
                </a:cubicBezTo>
                <a:cubicBezTo>
                  <a:pt x="5545" y="8579"/>
                  <a:pt x="5627" y="8290"/>
                  <a:pt x="5663" y="8085"/>
                </a:cubicBezTo>
                <a:cubicBezTo>
                  <a:pt x="5686" y="7952"/>
                  <a:pt x="5698" y="7866"/>
                  <a:pt x="5705" y="7774"/>
                </a:cubicBezTo>
                <a:cubicBezTo>
                  <a:pt x="5707" y="7732"/>
                  <a:pt x="5709" y="7680"/>
                  <a:pt x="5709" y="7616"/>
                </a:cubicBezTo>
                <a:cubicBezTo>
                  <a:pt x="5710" y="7513"/>
                  <a:pt x="5709" y="7411"/>
                  <a:pt x="5701" y="7211"/>
                </a:cubicBezTo>
                <a:cubicBezTo>
                  <a:pt x="5691" y="6957"/>
                  <a:pt x="5689" y="6813"/>
                  <a:pt x="5694" y="6687"/>
                </a:cubicBezTo>
                <a:cubicBezTo>
                  <a:pt x="5696" y="6634"/>
                  <a:pt x="5698" y="6588"/>
                  <a:pt x="5703" y="6545"/>
                </a:cubicBezTo>
                <a:cubicBezTo>
                  <a:pt x="5703" y="6543"/>
                  <a:pt x="5704" y="6541"/>
                  <a:pt x="5704" y="6540"/>
                </a:cubicBezTo>
                <a:cubicBezTo>
                  <a:pt x="5704" y="6534"/>
                  <a:pt x="5704" y="6530"/>
                  <a:pt x="5705" y="6525"/>
                </a:cubicBezTo>
                <a:cubicBezTo>
                  <a:pt x="5710" y="6473"/>
                  <a:pt x="5717" y="6419"/>
                  <a:pt x="5727" y="6354"/>
                </a:cubicBezTo>
                <a:cubicBezTo>
                  <a:pt x="5737" y="6283"/>
                  <a:pt x="5747" y="6169"/>
                  <a:pt x="5757" y="6056"/>
                </a:cubicBezTo>
                <a:cubicBezTo>
                  <a:pt x="5764" y="5892"/>
                  <a:pt x="5767" y="5675"/>
                  <a:pt x="5767" y="5387"/>
                </a:cubicBezTo>
                <a:cubicBezTo>
                  <a:pt x="5767" y="5037"/>
                  <a:pt x="5765" y="4834"/>
                  <a:pt x="5756" y="4672"/>
                </a:cubicBezTo>
                <a:cubicBezTo>
                  <a:pt x="5738" y="4488"/>
                  <a:pt x="5713" y="4307"/>
                  <a:pt x="5681" y="4133"/>
                </a:cubicBezTo>
                <a:cubicBezTo>
                  <a:pt x="5464" y="3039"/>
                  <a:pt x="4989" y="2166"/>
                  <a:pt x="4375" y="1709"/>
                </a:cubicBezTo>
                <a:cubicBezTo>
                  <a:pt x="4300" y="1653"/>
                  <a:pt x="4221" y="1608"/>
                  <a:pt x="4142" y="1565"/>
                </a:cubicBezTo>
                <a:cubicBezTo>
                  <a:pt x="4119" y="1552"/>
                  <a:pt x="4096" y="1540"/>
                  <a:pt x="4073" y="1528"/>
                </a:cubicBezTo>
                <a:cubicBezTo>
                  <a:pt x="3968" y="1483"/>
                  <a:pt x="3744" y="1429"/>
                  <a:pt x="3544" y="1406"/>
                </a:cubicBezTo>
                <a:cubicBezTo>
                  <a:pt x="3461" y="1396"/>
                  <a:pt x="3382" y="1390"/>
                  <a:pt x="3305" y="1391"/>
                </a:cubicBezTo>
                <a:close/>
                <a:moveTo>
                  <a:pt x="12119" y="3365"/>
                </a:moveTo>
                <a:cubicBezTo>
                  <a:pt x="12051" y="3380"/>
                  <a:pt x="11988" y="3409"/>
                  <a:pt x="11937" y="3449"/>
                </a:cubicBezTo>
                <a:cubicBezTo>
                  <a:pt x="11876" y="3497"/>
                  <a:pt x="11840" y="3534"/>
                  <a:pt x="11810" y="3613"/>
                </a:cubicBezTo>
                <a:cubicBezTo>
                  <a:pt x="11786" y="3685"/>
                  <a:pt x="11766" y="3776"/>
                  <a:pt x="11747" y="3890"/>
                </a:cubicBezTo>
                <a:cubicBezTo>
                  <a:pt x="11689" y="4228"/>
                  <a:pt x="11620" y="4507"/>
                  <a:pt x="11544" y="4713"/>
                </a:cubicBezTo>
                <a:cubicBezTo>
                  <a:pt x="11542" y="4718"/>
                  <a:pt x="11541" y="4727"/>
                  <a:pt x="11538" y="4732"/>
                </a:cubicBezTo>
                <a:cubicBezTo>
                  <a:pt x="11471" y="4934"/>
                  <a:pt x="11405" y="5078"/>
                  <a:pt x="11369" y="5079"/>
                </a:cubicBezTo>
                <a:cubicBezTo>
                  <a:pt x="11326" y="5079"/>
                  <a:pt x="11279" y="5091"/>
                  <a:pt x="11232" y="5103"/>
                </a:cubicBezTo>
                <a:cubicBezTo>
                  <a:pt x="11197" y="5117"/>
                  <a:pt x="11175" y="5132"/>
                  <a:pt x="11125" y="5146"/>
                </a:cubicBezTo>
                <a:cubicBezTo>
                  <a:pt x="11063" y="5163"/>
                  <a:pt x="11031" y="5184"/>
                  <a:pt x="10989" y="5204"/>
                </a:cubicBezTo>
                <a:cubicBezTo>
                  <a:pt x="10879" y="5271"/>
                  <a:pt x="10778" y="5357"/>
                  <a:pt x="10717" y="5452"/>
                </a:cubicBezTo>
                <a:cubicBezTo>
                  <a:pt x="10710" y="5461"/>
                  <a:pt x="10706" y="5466"/>
                  <a:pt x="10699" y="5476"/>
                </a:cubicBezTo>
                <a:cubicBezTo>
                  <a:pt x="10649" y="5549"/>
                  <a:pt x="10600" y="5617"/>
                  <a:pt x="10548" y="5673"/>
                </a:cubicBezTo>
                <a:cubicBezTo>
                  <a:pt x="10387" y="5860"/>
                  <a:pt x="10248" y="5932"/>
                  <a:pt x="10070" y="5933"/>
                </a:cubicBezTo>
                <a:lnTo>
                  <a:pt x="9887" y="5933"/>
                </a:lnTo>
                <a:lnTo>
                  <a:pt x="9850" y="5690"/>
                </a:lnTo>
                <a:cubicBezTo>
                  <a:pt x="9842" y="5639"/>
                  <a:pt x="9830" y="5597"/>
                  <a:pt x="9821" y="5550"/>
                </a:cubicBezTo>
                <a:lnTo>
                  <a:pt x="9812" y="5512"/>
                </a:lnTo>
                <a:cubicBezTo>
                  <a:pt x="9787" y="5405"/>
                  <a:pt x="9760" y="5319"/>
                  <a:pt x="9733" y="5240"/>
                </a:cubicBezTo>
                <a:cubicBezTo>
                  <a:pt x="9727" y="5222"/>
                  <a:pt x="9721" y="5201"/>
                  <a:pt x="9714" y="5185"/>
                </a:cubicBezTo>
                <a:cubicBezTo>
                  <a:pt x="9701" y="5149"/>
                  <a:pt x="9687" y="5123"/>
                  <a:pt x="9672" y="5093"/>
                </a:cubicBezTo>
                <a:cubicBezTo>
                  <a:pt x="9646" y="5043"/>
                  <a:pt x="9619" y="4996"/>
                  <a:pt x="9591" y="4961"/>
                </a:cubicBezTo>
                <a:cubicBezTo>
                  <a:pt x="9591" y="4960"/>
                  <a:pt x="9591" y="4959"/>
                  <a:pt x="9590" y="4958"/>
                </a:cubicBezTo>
                <a:cubicBezTo>
                  <a:pt x="9588" y="4956"/>
                  <a:pt x="9586" y="4956"/>
                  <a:pt x="9584" y="4954"/>
                </a:cubicBezTo>
                <a:cubicBezTo>
                  <a:pt x="9556" y="4920"/>
                  <a:pt x="9527" y="4897"/>
                  <a:pt x="9498" y="4879"/>
                </a:cubicBezTo>
                <a:cubicBezTo>
                  <a:pt x="9464" y="4861"/>
                  <a:pt x="9428" y="4845"/>
                  <a:pt x="9387" y="4845"/>
                </a:cubicBezTo>
                <a:cubicBezTo>
                  <a:pt x="9364" y="4845"/>
                  <a:pt x="9343" y="4859"/>
                  <a:pt x="9321" y="4869"/>
                </a:cubicBezTo>
                <a:cubicBezTo>
                  <a:pt x="9307" y="4876"/>
                  <a:pt x="9294" y="4882"/>
                  <a:pt x="9280" y="4893"/>
                </a:cubicBezTo>
                <a:cubicBezTo>
                  <a:pt x="9262" y="4909"/>
                  <a:pt x="9244" y="4930"/>
                  <a:pt x="9226" y="4954"/>
                </a:cubicBezTo>
                <a:cubicBezTo>
                  <a:pt x="9217" y="4966"/>
                  <a:pt x="9209" y="4980"/>
                  <a:pt x="9200" y="4994"/>
                </a:cubicBezTo>
                <a:cubicBezTo>
                  <a:pt x="9181" y="5028"/>
                  <a:pt x="9161" y="5061"/>
                  <a:pt x="9144" y="5105"/>
                </a:cubicBezTo>
                <a:cubicBezTo>
                  <a:pt x="9068" y="5307"/>
                  <a:pt x="9024" y="5617"/>
                  <a:pt x="9020" y="5976"/>
                </a:cubicBezTo>
                <a:cubicBezTo>
                  <a:pt x="9020" y="6022"/>
                  <a:pt x="9018" y="6064"/>
                  <a:pt x="9019" y="6111"/>
                </a:cubicBezTo>
                <a:cubicBezTo>
                  <a:pt x="9019" y="6137"/>
                  <a:pt x="9022" y="6165"/>
                  <a:pt x="9022" y="6191"/>
                </a:cubicBezTo>
                <a:cubicBezTo>
                  <a:pt x="9026" y="6278"/>
                  <a:pt x="9029" y="6366"/>
                  <a:pt x="9037" y="6458"/>
                </a:cubicBezTo>
                <a:cubicBezTo>
                  <a:pt x="9037" y="6461"/>
                  <a:pt x="9037" y="6464"/>
                  <a:pt x="9037" y="6467"/>
                </a:cubicBezTo>
                <a:cubicBezTo>
                  <a:pt x="9051" y="6641"/>
                  <a:pt x="9067" y="6822"/>
                  <a:pt x="9075" y="6855"/>
                </a:cubicBezTo>
                <a:cubicBezTo>
                  <a:pt x="9078" y="6869"/>
                  <a:pt x="9072" y="6890"/>
                  <a:pt x="9063" y="6915"/>
                </a:cubicBezTo>
                <a:cubicBezTo>
                  <a:pt x="9057" y="6996"/>
                  <a:pt x="9032" y="7021"/>
                  <a:pt x="8976" y="7084"/>
                </a:cubicBezTo>
                <a:cubicBezTo>
                  <a:pt x="8914" y="7152"/>
                  <a:pt x="8877" y="7202"/>
                  <a:pt x="8855" y="7245"/>
                </a:cubicBezTo>
                <a:cubicBezTo>
                  <a:pt x="8852" y="7251"/>
                  <a:pt x="8849" y="7252"/>
                  <a:pt x="8847" y="7257"/>
                </a:cubicBezTo>
                <a:cubicBezTo>
                  <a:pt x="8828" y="7297"/>
                  <a:pt x="8822" y="7337"/>
                  <a:pt x="8822" y="7387"/>
                </a:cubicBezTo>
                <a:cubicBezTo>
                  <a:pt x="8822" y="7445"/>
                  <a:pt x="8858" y="7493"/>
                  <a:pt x="8917" y="7519"/>
                </a:cubicBezTo>
                <a:cubicBezTo>
                  <a:pt x="8935" y="7527"/>
                  <a:pt x="8949" y="7540"/>
                  <a:pt x="8964" y="7551"/>
                </a:cubicBezTo>
                <a:cubicBezTo>
                  <a:pt x="8976" y="7556"/>
                  <a:pt x="8986" y="7563"/>
                  <a:pt x="8993" y="7575"/>
                </a:cubicBezTo>
                <a:cubicBezTo>
                  <a:pt x="9008" y="7590"/>
                  <a:pt x="9022" y="7605"/>
                  <a:pt x="9025" y="7618"/>
                </a:cubicBezTo>
                <a:cubicBezTo>
                  <a:pt x="9031" y="7645"/>
                  <a:pt x="9015" y="7762"/>
                  <a:pt x="8992" y="7890"/>
                </a:cubicBezTo>
                <a:cubicBezTo>
                  <a:pt x="8988" y="7908"/>
                  <a:pt x="8987" y="7921"/>
                  <a:pt x="8984" y="7941"/>
                </a:cubicBezTo>
                <a:cubicBezTo>
                  <a:pt x="8959" y="8067"/>
                  <a:pt x="8943" y="8198"/>
                  <a:pt x="8942" y="8261"/>
                </a:cubicBezTo>
                <a:cubicBezTo>
                  <a:pt x="8942" y="8282"/>
                  <a:pt x="8939" y="8313"/>
                  <a:pt x="8942" y="8326"/>
                </a:cubicBezTo>
                <a:cubicBezTo>
                  <a:pt x="8955" y="8383"/>
                  <a:pt x="8940" y="8473"/>
                  <a:pt x="8898" y="8593"/>
                </a:cubicBezTo>
                <a:cubicBezTo>
                  <a:pt x="8873" y="8664"/>
                  <a:pt x="8803" y="8908"/>
                  <a:pt x="8742" y="9122"/>
                </a:cubicBezTo>
                <a:cubicBezTo>
                  <a:pt x="8740" y="9130"/>
                  <a:pt x="8738" y="9134"/>
                  <a:pt x="8736" y="9142"/>
                </a:cubicBezTo>
                <a:cubicBezTo>
                  <a:pt x="8609" y="9601"/>
                  <a:pt x="8558" y="9772"/>
                  <a:pt x="8506" y="9856"/>
                </a:cubicBezTo>
                <a:cubicBezTo>
                  <a:pt x="8504" y="9859"/>
                  <a:pt x="8496" y="9881"/>
                  <a:pt x="8495" y="9881"/>
                </a:cubicBezTo>
                <a:cubicBezTo>
                  <a:pt x="8495" y="9880"/>
                  <a:pt x="8488" y="9888"/>
                  <a:pt x="8487" y="9888"/>
                </a:cubicBezTo>
                <a:cubicBezTo>
                  <a:pt x="8459" y="9921"/>
                  <a:pt x="8429" y="9939"/>
                  <a:pt x="8385" y="9955"/>
                </a:cubicBezTo>
                <a:cubicBezTo>
                  <a:pt x="8328" y="9976"/>
                  <a:pt x="8282" y="10010"/>
                  <a:pt x="8236" y="10042"/>
                </a:cubicBezTo>
                <a:cubicBezTo>
                  <a:pt x="8185" y="10081"/>
                  <a:pt x="8162" y="10104"/>
                  <a:pt x="8131" y="10133"/>
                </a:cubicBezTo>
                <a:cubicBezTo>
                  <a:pt x="8070" y="10202"/>
                  <a:pt x="8029" y="10273"/>
                  <a:pt x="8031" y="10335"/>
                </a:cubicBezTo>
                <a:cubicBezTo>
                  <a:pt x="8042" y="10388"/>
                  <a:pt x="8069" y="10421"/>
                  <a:pt x="8124" y="10432"/>
                </a:cubicBezTo>
                <a:cubicBezTo>
                  <a:pt x="8314" y="10469"/>
                  <a:pt x="8313" y="10556"/>
                  <a:pt x="8144" y="10684"/>
                </a:cubicBezTo>
                <a:cubicBezTo>
                  <a:pt x="8143" y="10685"/>
                  <a:pt x="8143" y="10684"/>
                  <a:pt x="8143" y="10684"/>
                </a:cubicBezTo>
                <a:cubicBezTo>
                  <a:pt x="8109" y="10715"/>
                  <a:pt x="8064" y="10750"/>
                  <a:pt x="8007" y="10783"/>
                </a:cubicBezTo>
                <a:cubicBezTo>
                  <a:pt x="7889" y="10851"/>
                  <a:pt x="7824" y="10877"/>
                  <a:pt x="7786" y="10846"/>
                </a:cubicBezTo>
                <a:cubicBezTo>
                  <a:pt x="7762" y="10829"/>
                  <a:pt x="7750" y="10782"/>
                  <a:pt x="7742" y="10721"/>
                </a:cubicBezTo>
                <a:cubicBezTo>
                  <a:pt x="7736" y="10681"/>
                  <a:pt x="7730" y="10640"/>
                  <a:pt x="7726" y="10581"/>
                </a:cubicBezTo>
                <a:cubicBezTo>
                  <a:pt x="7717" y="10451"/>
                  <a:pt x="7694" y="10425"/>
                  <a:pt x="7575" y="10429"/>
                </a:cubicBezTo>
                <a:cubicBezTo>
                  <a:pt x="7496" y="10432"/>
                  <a:pt x="7402" y="10515"/>
                  <a:pt x="7313" y="10617"/>
                </a:cubicBezTo>
                <a:cubicBezTo>
                  <a:pt x="7294" y="10642"/>
                  <a:pt x="7283" y="10650"/>
                  <a:pt x="7261" y="10682"/>
                </a:cubicBezTo>
                <a:cubicBezTo>
                  <a:pt x="7187" y="10788"/>
                  <a:pt x="7143" y="10858"/>
                  <a:pt x="7117" y="10918"/>
                </a:cubicBezTo>
                <a:cubicBezTo>
                  <a:pt x="7091" y="10978"/>
                  <a:pt x="7082" y="11028"/>
                  <a:pt x="7082" y="11094"/>
                </a:cubicBezTo>
                <a:cubicBezTo>
                  <a:pt x="7082" y="11144"/>
                  <a:pt x="7088" y="11178"/>
                  <a:pt x="7095" y="11207"/>
                </a:cubicBezTo>
                <a:cubicBezTo>
                  <a:pt x="7132" y="11240"/>
                  <a:pt x="7198" y="11237"/>
                  <a:pt x="7269" y="11192"/>
                </a:cubicBezTo>
                <a:cubicBezTo>
                  <a:pt x="7269" y="11192"/>
                  <a:pt x="7270" y="11193"/>
                  <a:pt x="7270" y="11192"/>
                </a:cubicBezTo>
                <a:cubicBezTo>
                  <a:pt x="7290" y="11174"/>
                  <a:pt x="7306" y="11160"/>
                  <a:pt x="7330" y="11135"/>
                </a:cubicBezTo>
                <a:cubicBezTo>
                  <a:pt x="7432" y="11022"/>
                  <a:pt x="7478" y="10998"/>
                  <a:pt x="7493" y="11050"/>
                </a:cubicBezTo>
                <a:cubicBezTo>
                  <a:pt x="7513" y="11121"/>
                  <a:pt x="7584" y="11747"/>
                  <a:pt x="7646" y="12350"/>
                </a:cubicBezTo>
                <a:cubicBezTo>
                  <a:pt x="7715" y="12982"/>
                  <a:pt x="7788" y="13702"/>
                  <a:pt x="7847" y="14348"/>
                </a:cubicBezTo>
                <a:cubicBezTo>
                  <a:pt x="7867" y="14553"/>
                  <a:pt x="7892" y="14796"/>
                  <a:pt x="7901" y="14904"/>
                </a:cubicBezTo>
                <a:cubicBezTo>
                  <a:pt x="7939" y="15385"/>
                  <a:pt x="7955" y="15460"/>
                  <a:pt x="8003" y="15352"/>
                </a:cubicBezTo>
                <a:cubicBezTo>
                  <a:pt x="8012" y="15333"/>
                  <a:pt x="8033" y="15318"/>
                  <a:pt x="8052" y="15301"/>
                </a:cubicBezTo>
                <a:cubicBezTo>
                  <a:pt x="8068" y="15281"/>
                  <a:pt x="8087" y="15267"/>
                  <a:pt x="8108" y="15260"/>
                </a:cubicBezTo>
                <a:cubicBezTo>
                  <a:pt x="8208" y="15205"/>
                  <a:pt x="8342" y="15177"/>
                  <a:pt x="8379" y="15229"/>
                </a:cubicBezTo>
                <a:cubicBezTo>
                  <a:pt x="8443" y="15319"/>
                  <a:pt x="8410" y="15389"/>
                  <a:pt x="8281" y="15436"/>
                </a:cubicBezTo>
                <a:cubicBezTo>
                  <a:pt x="8111" y="15497"/>
                  <a:pt x="7849" y="15876"/>
                  <a:pt x="7751" y="16199"/>
                </a:cubicBezTo>
                <a:cubicBezTo>
                  <a:pt x="7750" y="16201"/>
                  <a:pt x="7749" y="16202"/>
                  <a:pt x="7748" y="16204"/>
                </a:cubicBezTo>
                <a:cubicBezTo>
                  <a:pt x="7747" y="16207"/>
                  <a:pt x="7747" y="16213"/>
                  <a:pt x="7746" y="16216"/>
                </a:cubicBezTo>
                <a:cubicBezTo>
                  <a:pt x="7661" y="16505"/>
                  <a:pt x="7602" y="16832"/>
                  <a:pt x="7566" y="17178"/>
                </a:cubicBezTo>
                <a:cubicBezTo>
                  <a:pt x="7543" y="17444"/>
                  <a:pt x="7533" y="17733"/>
                  <a:pt x="7538" y="18047"/>
                </a:cubicBezTo>
                <a:cubicBezTo>
                  <a:pt x="7542" y="18310"/>
                  <a:pt x="7554" y="18537"/>
                  <a:pt x="7576" y="18741"/>
                </a:cubicBezTo>
                <a:cubicBezTo>
                  <a:pt x="7579" y="18764"/>
                  <a:pt x="7582" y="18786"/>
                  <a:pt x="7585" y="18808"/>
                </a:cubicBezTo>
                <a:cubicBezTo>
                  <a:pt x="7592" y="18871"/>
                  <a:pt x="7601" y="18930"/>
                  <a:pt x="7611" y="18988"/>
                </a:cubicBezTo>
                <a:cubicBezTo>
                  <a:pt x="7620" y="19040"/>
                  <a:pt x="7630" y="19090"/>
                  <a:pt x="7640" y="19138"/>
                </a:cubicBezTo>
                <a:cubicBezTo>
                  <a:pt x="7647" y="19167"/>
                  <a:pt x="7654" y="19196"/>
                  <a:pt x="7661" y="19224"/>
                </a:cubicBezTo>
                <a:cubicBezTo>
                  <a:pt x="7673" y="19274"/>
                  <a:pt x="7686" y="19323"/>
                  <a:pt x="7700" y="19369"/>
                </a:cubicBezTo>
                <a:cubicBezTo>
                  <a:pt x="7710" y="19399"/>
                  <a:pt x="7720" y="19427"/>
                  <a:pt x="7730" y="19455"/>
                </a:cubicBezTo>
                <a:cubicBezTo>
                  <a:pt x="7744" y="19493"/>
                  <a:pt x="7758" y="19531"/>
                  <a:pt x="7774" y="19566"/>
                </a:cubicBezTo>
                <a:cubicBezTo>
                  <a:pt x="7789" y="19602"/>
                  <a:pt x="7807" y="19636"/>
                  <a:pt x="7824" y="19670"/>
                </a:cubicBezTo>
                <a:cubicBezTo>
                  <a:pt x="7839" y="19698"/>
                  <a:pt x="7851" y="19729"/>
                  <a:pt x="7867" y="19756"/>
                </a:cubicBezTo>
                <a:cubicBezTo>
                  <a:pt x="7870" y="19761"/>
                  <a:pt x="7874" y="19763"/>
                  <a:pt x="7877" y="19768"/>
                </a:cubicBezTo>
                <a:cubicBezTo>
                  <a:pt x="7940" y="19873"/>
                  <a:pt x="8014" y="19971"/>
                  <a:pt x="8100" y="20064"/>
                </a:cubicBezTo>
                <a:cubicBezTo>
                  <a:pt x="8169" y="20138"/>
                  <a:pt x="8237" y="20190"/>
                  <a:pt x="8305" y="20230"/>
                </a:cubicBezTo>
                <a:cubicBezTo>
                  <a:pt x="8477" y="20313"/>
                  <a:pt x="8671" y="20303"/>
                  <a:pt x="8828" y="20204"/>
                </a:cubicBezTo>
                <a:cubicBezTo>
                  <a:pt x="8863" y="20178"/>
                  <a:pt x="8899" y="20156"/>
                  <a:pt x="8932" y="20120"/>
                </a:cubicBezTo>
                <a:cubicBezTo>
                  <a:pt x="8941" y="20111"/>
                  <a:pt x="8950" y="20101"/>
                  <a:pt x="8958" y="20091"/>
                </a:cubicBezTo>
                <a:cubicBezTo>
                  <a:pt x="9009" y="20030"/>
                  <a:pt x="9057" y="19957"/>
                  <a:pt x="9103" y="19872"/>
                </a:cubicBezTo>
                <a:cubicBezTo>
                  <a:pt x="9115" y="19849"/>
                  <a:pt x="9126" y="19824"/>
                  <a:pt x="9138" y="19800"/>
                </a:cubicBezTo>
                <a:cubicBezTo>
                  <a:pt x="9183" y="19706"/>
                  <a:pt x="9226" y="19602"/>
                  <a:pt x="9264" y="19484"/>
                </a:cubicBezTo>
                <a:cubicBezTo>
                  <a:pt x="9302" y="19362"/>
                  <a:pt x="9336" y="19226"/>
                  <a:pt x="9365" y="19080"/>
                </a:cubicBezTo>
                <a:cubicBezTo>
                  <a:pt x="9371" y="19051"/>
                  <a:pt x="9378" y="19025"/>
                  <a:pt x="9383" y="18996"/>
                </a:cubicBezTo>
                <a:cubicBezTo>
                  <a:pt x="9386" y="18976"/>
                  <a:pt x="9389" y="18955"/>
                  <a:pt x="9392" y="18936"/>
                </a:cubicBezTo>
                <a:cubicBezTo>
                  <a:pt x="9406" y="18852"/>
                  <a:pt x="9420" y="18766"/>
                  <a:pt x="9430" y="18676"/>
                </a:cubicBezTo>
                <a:cubicBezTo>
                  <a:pt x="9431" y="18675"/>
                  <a:pt x="9430" y="18674"/>
                  <a:pt x="9430" y="18673"/>
                </a:cubicBezTo>
                <a:cubicBezTo>
                  <a:pt x="9431" y="18673"/>
                  <a:pt x="9430" y="18671"/>
                  <a:pt x="9430" y="18671"/>
                </a:cubicBezTo>
                <a:cubicBezTo>
                  <a:pt x="9455" y="18461"/>
                  <a:pt x="9470" y="18236"/>
                  <a:pt x="9476" y="17994"/>
                </a:cubicBezTo>
                <a:cubicBezTo>
                  <a:pt x="9480" y="17866"/>
                  <a:pt x="9479" y="17750"/>
                  <a:pt x="9476" y="17636"/>
                </a:cubicBezTo>
                <a:cubicBezTo>
                  <a:pt x="9469" y="17422"/>
                  <a:pt x="9451" y="17215"/>
                  <a:pt x="9423" y="17020"/>
                </a:cubicBezTo>
                <a:cubicBezTo>
                  <a:pt x="9422" y="17019"/>
                  <a:pt x="9423" y="17018"/>
                  <a:pt x="9423" y="17017"/>
                </a:cubicBezTo>
                <a:cubicBezTo>
                  <a:pt x="9422" y="17016"/>
                  <a:pt x="9423" y="17014"/>
                  <a:pt x="9423" y="17012"/>
                </a:cubicBezTo>
                <a:cubicBezTo>
                  <a:pt x="9410" y="16924"/>
                  <a:pt x="9395" y="16838"/>
                  <a:pt x="9377" y="16755"/>
                </a:cubicBezTo>
                <a:cubicBezTo>
                  <a:pt x="9377" y="16754"/>
                  <a:pt x="9377" y="16753"/>
                  <a:pt x="9377" y="16752"/>
                </a:cubicBezTo>
                <a:cubicBezTo>
                  <a:pt x="9358" y="16664"/>
                  <a:pt x="9337" y="16580"/>
                  <a:pt x="9314" y="16497"/>
                </a:cubicBezTo>
                <a:cubicBezTo>
                  <a:pt x="9292" y="16420"/>
                  <a:pt x="9270" y="16345"/>
                  <a:pt x="9244" y="16273"/>
                </a:cubicBezTo>
                <a:cubicBezTo>
                  <a:pt x="9140" y="15984"/>
                  <a:pt x="9156" y="15906"/>
                  <a:pt x="9272" y="16028"/>
                </a:cubicBezTo>
                <a:cubicBezTo>
                  <a:pt x="9304" y="16042"/>
                  <a:pt x="9353" y="16099"/>
                  <a:pt x="9419" y="16204"/>
                </a:cubicBezTo>
                <a:cubicBezTo>
                  <a:pt x="9432" y="16224"/>
                  <a:pt x="9445" y="16256"/>
                  <a:pt x="9458" y="16278"/>
                </a:cubicBezTo>
                <a:cubicBezTo>
                  <a:pt x="9458" y="16279"/>
                  <a:pt x="9459" y="16278"/>
                  <a:pt x="9459" y="16278"/>
                </a:cubicBezTo>
                <a:cubicBezTo>
                  <a:pt x="9501" y="16348"/>
                  <a:pt x="9541" y="16430"/>
                  <a:pt x="9581" y="16514"/>
                </a:cubicBezTo>
                <a:cubicBezTo>
                  <a:pt x="9611" y="16577"/>
                  <a:pt x="9639" y="16642"/>
                  <a:pt x="9667" y="16711"/>
                </a:cubicBezTo>
                <a:cubicBezTo>
                  <a:pt x="9832" y="17101"/>
                  <a:pt x="9972" y="17566"/>
                  <a:pt x="10035" y="17992"/>
                </a:cubicBezTo>
                <a:cubicBezTo>
                  <a:pt x="10037" y="18003"/>
                  <a:pt x="10040" y="18013"/>
                  <a:pt x="10042" y="18023"/>
                </a:cubicBezTo>
                <a:lnTo>
                  <a:pt x="10085" y="18329"/>
                </a:lnTo>
                <a:lnTo>
                  <a:pt x="10020" y="18457"/>
                </a:lnTo>
                <a:cubicBezTo>
                  <a:pt x="10007" y="18484"/>
                  <a:pt x="9993" y="18519"/>
                  <a:pt x="9981" y="18555"/>
                </a:cubicBezTo>
                <a:cubicBezTo>
                  <a:pt x="9942" y="18682"/>
                  <a:pt x="9909" y="18829"/>
                  <a:pt x="9897" y="18926"/>
                </a:cubicBezTo>
                <a:cubicBezTo>
                  <a:pt x="9897" y="18927"/>
                  <a:pt x="9897" y="18927"/>
                  <a:pt x="9897" y="18928"/>
                </a:cubicBezTo>
                <a:cubicBezTo>
                  <a:pt x="9893" y="18958"/>
                  <a:pt x="9892" y="18984"/>
                  <a:pt x="9891" y="19013"/>
                </a:cubicBezTo>
                <a:cubicBezTo>
                  <a:pt x="9886" y="19153"/>
                  <a:pt x="9908" y="19338"/>
                  <a:pt x="9944" y="19489"/>
                </a:cubicBezTo>
                <a:cubicBezTo>
                  <a:pt x="9971" y="19583"/>
                  <a:pt x="10005" y="19665"/>
                  <a:pt x="10041" y="19706"/>
                </a:cubicBezTo>
                <a:cubicBezTo>
                  <a:pt x="10067" y="19735"/>
                  <a:pt x="10090" y="19754"/>
                  <a:pt x="10113" y="19768"/>
                </a:cubicBezTo>
                <a:cubicBezTo>
                  <a:pt x="10167" y="19785"/>
                  <a:pt x="10225" y="19771"/>
                  <a:pt x="10276" y="19732"/>
                </a:cubicBezTo>
                <a:cubicBezTo>
                  <a:pt x="10299" y="19708"/>
                  <a:pt x="10323" y="19679"/>
                  <a:pt x="10348" y="19638"/>
                </a:cubicBezTo>
                <a:cubicBezTo>
                  <a:pt x="10370" y="19603"/>
                  <a:pt x="10389" y="19576"/>
                  <a:pt x="10412" y="19554"/>
                </a:cubicBezTo>
                <a:cubicBezTo>
                  <a:pt x="10413" y="19553"/>
                  <a:pt x="10412" y="19551"/>
                  <a:pt x="10413" y="19549"/>
                </a:cubicBezTo>
                <a:cubicBezTo>
                  <a:pt x="10478" y="19475"/>
                  <a:pt x="10596" y="19453"/>
                  <a:pt x="10961" y="19422"/>
                </a:cubicBezTo>
                <a:cubicBezTo>
                  <a:pt x="11221" y="19399"/>
                  <a:pt x="11389" y="19402"/>
                  <a:pt x="11461" y="19427"/>
                </a:cubicBezTo>
                <a:cubicBezTo>
                  <a:pt x="11499" y="19435"/>
                  <a:pt x="11525" y="19447"/>
                  <a:pt x="11529" y="19465"/>
                </a:cubicBezTo>
                <a:cubicBezTo>
                  <a:pt x="11538" y="19506"/>
                  <a:pt x="11529" y="19557"/>
                  <a:pt x="11508" y="19578"/>
                </a:cubicBezTo>
                <a:cubicBezTo>
                  <a:pt x="11488" y="19599"/>
                  <a:pt x="11470" y="19675"/>
                  <a:pt x="11470" y="19747"/>
                </a:cubicBezTo>
                <a:cubicBezTo>
                  <a:pt x="11470" y="19766"/>
                  <a:pt x="11474" y="19779"/>
                  <a:pt x="11475" y="19792"/>
                </a:cubicBezTo>
                <a:cubicBezTo>
                  <a:pt x="11493" y="19823"/>
                  <a:pt x="11531" y="19839"/>
                  <a:pt x="11580" y="19845"/>
                </a:cubicBezTo>
                <a:cubicBezTo>
                  <a:pt x="11610" y="19843"/>
                  <a:pt x="11624" y="19849"/>
                  <a:pt x="11679" y="19838"/>
                </a:cubicBezTo>
                <a:cubicBezTo>
                  <a:pt x="11792" y="19816"/>
                  <a:pt x="11916" y="19778"/>
                  <a:pt x="11958" y="19756"/>
                </a:cubicBezTo>
                <a:cubicBezTo>
                  <a:pt x="11958" y="19756"/>
                  <a:pt x="11960" y="19756"/>
                  <a:pt x="11961" y="19756"/>
                </a:cubicBezTo>
                <a:cubicBezTo>
                  <a:pt x="11972" y="19753"/>
                  <a:pt x="11980" y="19756"/>
                  <a:pt x="11988" y="19756"/>
                </a:cubicBezTo>
                <a:cubicBezTo>
                  <a:pt x="12025" y="19750"/>
                  <a:pt x="12045" y="19776"/>
                  <a:pt x="12067" y="19901"/>
                </a:cubicBezTo>
                <a:cubicBezTo>
                  <a:pt x="12084" y="20000"/>
                  <a:pt x="12135" y="20147"/>
                  <a:pt x="12179" y="20228"/>
                </a:cubicBezTo>
                <a:cubicBezTo>
                  <a:pt x="12198" y="20263"/>
                  <a:pt x="12221" y="20289"/>
                  <a:pt x="12244" y="20312"/>
                </a:cubicBezTo>
                <a:cubicBezTo>
                  <a:pt x="12255" y="20322"/>
                  <a:pt x="12266" y="20331"/>
                  <a:pt x="12278" y="20339"/>
                </a:cubicBezTo>
                <a:cubicBezTo>
                  <a:pt x="12287" y="20345"/>
                  <a:pt x="12297" y="20350"/>
                  <a:pt x="12307" y="20356"/>
                </a:cubicBezTo>
                <a:cubicBezTo>
                  <a:pt x="12459" y="20424"/>
                  <a:pt x="12667" y="20335"/>
                  <a:pt x="12907" y="20103"/>
                </a:cubicBezTo>
                <a:cubicBezTo>
                  <a:pt x="12908" y="20102"/>
                  <a:pt x="12908" y="20101"/>
                  <a:pt x="12909" y="20100"/>
                </a:cubicBezTo>
                <a:cubicBezTo>
                  <a:pt x="13017" y="19993"/>
                  <a:pt x="13132" y="19859"/>
                  <a:pt x="13252" y="19694"/>
                </a:cubicBezTo>
                <a:cubicBezTo>
                  <a:pt x="13457" y="19413"/>
                  <a:pt x="13510" y="19363"/>
                  <a:pt x="13521" y="19441"/>
                </a:cubicBezTo>
                <a:cubicBezTo>
                  <a:pt x="13542" y="19589"/>
                  <a:pt x="13515" y="19712"/>
                  <a:pt x="13442" y="19807"/>
                </a:cubicBezTo>
                <a:cubicBezTo>
                  <a:pt x="13397" y="19865"/>
                  <a:pt x="13373" y="19950"/>
                  <a:pt x="13368" y="20069"/>
                </a:cubicBezTo>
                <a:lnTo>
                  <a:pt x="13366" y="20127"/>
                </a:lnTo>
                <a:cubicBezTo>
                  <a:pt x="13370" y="20224"/>
                  <a:pt x="13400" y="20238"/>
                  <a:pt x="13542" y="20238"/>
                </a:cubicBezTo>
                <a:lnTo>
                  <a:pt x="13723" y="20238"/>
                </a:lnTo>
                <a:lnTo>
                  <a:pt x="13772" y="19942"/>
                </a:lnTo>
                <a:cubicBezTo>
                  <a:pt x="13779" y="19895"/>
                  <a:pt x="13783" y="19857"/>
                  <a:pt x="13789" y="19814"/>
                </a:cubicBezTo>
                <a:cubicBezTo>
                  <a:pt x="13818" y="19609"/>
                  <a:pt x="13839" y="19347"/>
                  <a:pt x="13838" y="19135"/>
                </a:cubicBezTo>
                <a:cubicBezTo>
                  <a:pt x="13838" y="19107"/>
                  <a:pt x="13840" y="19086"/>
                  <a:pt x="13840" y="19058"/>
                </a:cubicBezTo>
                <a:cubicBezTo>
                  <a:pt x="13838" y="19030"/>
                  <a:pt x="13837" y="19002"/>
                  <a:pt x="13834" y="18974"/>
                </a:cubicBezTo>
                <a:cubicBezTo>
                  <a:pt x="13818" y="18782"/>
                  <a:pt x="13823" y="18716"/>
                  <a:pt x="13853" y="18654"/>
                </a:cubicBezTo>
                <a:cubicBezTo>
                  <a:pt x="13860" y="18639"/>
                  <a:pt x="13864" y="18625"/>
                  <a:pt x="13867" y="18611"/>
                </a:cubicBezTo>
                <a:cubicBezTo>
                  <a:pt x="13870" y="18537"/>
                  <a:pt x="13851" y="18407"/>
                  <a:pt x="13809" y="18228"/>
                </a:cubicBezTo>
                <a:cubicBezTo>
                  <a:pt x="13797" y="18177"/>
                  <a:pt x="13796" y="18153"/>
                  <a:pt x="13788" y="18112"/>
                </a:cubicBezTo>
                <a:cubicBezTo>
                  <a:pt x="13775" y="18049"/>
                  <a:pt x="13755" y="17972"/>
                  <a:pt x="13751" y="17927"/>
                </a:cubicBezTo>
                <a:cubicBezTo>
                  <a:pt x="13742" y="17843"/>
                  <a:pt x="13745" y="17775"/>
                  <a:pt x="13756" y="17696"/>
                </a:cubicBezTo>
                <a:cubicBezTo>
                  <a:pt x="13790" y="17460"/>
                  <a:pt x="13765" y="16271"/>
                  <a:pt x="13719" y="15636"/>
                </a:cubicBezTo>
                <a:cubicBezTo>
                  <a:pt x="13710" y="15521"/>
                  <a:pt x="13700" y="15406"/>
                  <a:pt x="13691" y="15303"/>
                </a:cubicBezTo>
                <a:cubicBezTo>
                  <a:pt x="13678" y="15183"/>
                  <a:pt x="13665" y="15061"/>
                  <a:pt x="13649" y="14938"/>
                </a:cubicBezTo>
                <a:cubicBezTo>
                  <a:pt x="13643" y="14892"/>
                  <a:pt x="13637" y="14848"/>
                  <a:pt x="13630" y="14803"/>
                </a:cubicBezTo>
                <a:cubicBezTo>
                  <a:pt x="13610" y="14647"/>
                  <a:pt x="13589" y="14493"/>
                  <a:pt x="13565" y="14343"/>
                </a:cubicBezTo>
                <a:cubicBezTo>
                  <a:pt x="13563" y="14330"/>
                  <a:pt x="13561" y="14316"/>
                  <a:pt x="13559" y="14302"/>
                </a:cubicBezTo>
                <a:cubicBezTo>
                  <a:pt x="13557" y="14290"/>
                  <a:pt x="13556" y="14280"/>
                  <a:pt x="13554" y="14268"/>
                </a:cubicBezTo>
                <a:cubicBezTo>
                  <a:pt x="13498" y="13916"/>
                  <a:pt x="13437" y="13594"/>
                  <a:pt x="13379" y="13359"/>
                </a:cubicBezTo>
                <a:lnTo>
                  <a:pt x="13302" y="13046"/>
                </a:lnTo>
                <a:lnTo>
                  <a:pt x="13268" y="12904"/>
                </a:lnTo>
                <a:lnTo>
                  <a:pt x="13312" y="12774"/>
                </a:lnTo>
                <a:cubicBezTo>
                  <a:pt x="13319" y="12744"/>
                  <a:pt x="13325" y="12714"/>
                  <a:pt x="13336" y="12680"/>
                </a:cubicBezTo>
                <a:lnTo>
                  <a:pt x="13358" y="12615"/>
                </a:lnTo>
                <a:cubicBezTo>
                  <a:pt x="13378" y="12535"/>
                  <a:pt x="13377" y="12469"/>
                  <a:pt x="13358" y="12396"/>
                </a:cubicBezTo>
                <a:lnTo>
                  <a:pt x="13290" y="12230"/>
                </a:lnTo>
                <a:cubicBezTo>
                  <a:pt x="13270" y="12181"/>
                  <a:pt x="13265" y="12158"/>
                  <a:pt x="13252" y="12121"/>
                </a:cubicBezTo>
                <a:cubicBezTo>
                  <a:pt x="13231" y="12071"/>
                  <a:pt x="13208" y="12019"/>
                  <a:pt x="13200" y="11977"/>
                </a:cubicBezTo>
                <a:cubicBezTo>
                  <a:pt x="13186" y="11910"/>
                  <a:pt x="13186" y="11850"/>
                  <a:pt x="13191" y="11763"/>
                </a:cubicBezTo>
                <a:cubicBezTo>
                  <a:pt x="13195" y="11701"/>
                  <a:pt x="13192" y="11668"/>
                  <a:pt x="13189" y="11633"/>
                </a:cubicBezTo>
                <a:cubicBezTo>
                  <a:pt x="13184" y="11602"/>
                  <a:pt x="13177" y="11573"/>
                  <a:pt x="13168" y="11546"/>
                </a:cubicBezTo>
                <a:cubicBezTo>
                  <a:pt x="13160" y="11529"/>
                  <a:pt x="13156" y="11510"/>
                  <a:pt x="13142" y="11493"/>
                </a:cubicBezTo>
                <a:cubicBezTo>
                  <a:pt x="13086" y="11423"/>
                  <a:pt x="13084" y="11407"/>
                  <a:pt x="13115" y="11243"/>
                </a:cubicBezTo>
                <a:cubicBezTo>
                  <a:pt x="13119" y="11220"/>
                  <a:pt x="13118" y="11202"/>
                  <a:pt x="13121" y="11180"/>
                </a:cubicBezTo>
                <a:cubicBezTo>
                  <a:pt x="13132" y="10994"/>
                  <a:pt x="13090" y="10818"/>
                  <a:pt x="13026" y="10740"/>
                </a:cubicBezTo>
                <a:cubicBezTo>
                  <a:pt x="13025" y="10740"/>
                  <a:pt x="13026" y="10738"/>
                  <a:pt x="13026" y="10737"/>
                </a:cubicBezTo>
                <a:cubicBezTo>
                  <a:pt x="13004" y="10711"/>
                  <a:pt x="12979" y="10697"/>
                  <a:pt x="12953" y="10697"/>
                </a:cubicBezTo>
                <a:cubicBezTo>
                  <a:pt x="12945" y="10697"/>
                  <a:pt x="12942" y="10686"/>
                  <a:pt x="12935" y="10684"/>
                </a:cubicBezTo>
                <a:cubicBezTo>
                  <a:pt x="12927" y="10683"/>
                  <a:pt x="12923" y="10676"/>
                  <a:pt x="12916" y="10672"/>
                </a:cubicBezTo>
                <a:cubicBezTo>
                  <a:pt x="12905" y="10665"/>
                  <a:pt x="12891" y="10666"/>
                  <a:pt x="12882" y="10651"/>
                </a:cubicBezTo>
                <a:cubicBezTo>
                  <a:pt x="12882" y="10650"/>
                  <a:pt x="12882" y="10649"/>
                  <a:pt x="12882" y="10648"/>
                </a:cubicBezTo>
                <a:cubicBezTo>
                  <a:pt x="12852" y="10604"/>
                  <a:pt x="12836" y="10507"/>
                  <a:pt x="12828" y="10350"/>
                </a:cubicBezTo>
                <a:cubicBezTo>
                  <a:pt x="12818" y="10244"/>
                  <a:pt x="12816" y="10156"/>
                  <a:pt x="12824" y="10090"/>
                </a:cubicBezTo>
                <a:cubicBezTo>
                  <a:pt x="12827" y="10048"/>
                  <a:pt x="12836" y="10015"/>
                  <a:pt x="12847" y="9986"/>
                </a:cubicBezTo>
                <a:cubicBezTo>
                  <a:pt x="12860" y="9955"/>
                  <a:pt x="12874" y="9924"/>
                  <a:pt x="12902" y="9893"/>
                </a:cubicBezTo>
                <a:lnTo>
                  <a:pt x="12950" y="9840"/>
                </a:lnTo>
                <a:cubicBezTo>
                  <a:pt x="12980" y="9781"/>
                  <a:pt x="12978" y="9693"/>
                  <a:pt x="12966" y="9382"/>
                </a:cubicBezTo>
                <a:cubicBezTo>
                  <a:pt x="12962" y="9267"/>
                  <a:pt x="12961" y="9184"/>
                  <a:pt x="12960" y="9118"/>
                </a:cubicBezTo>
                <a:lnTo>
                  <a:pt x="12955" y="8973"/>
                </a:lnTo>
                <a:lnTo>
                  <a:pt x="12981" y="8903"/>
                </a:lnTo>
                <a:cubicBezTo>
                  <a:pt x="12992" y="8869"/>
                  <a:pt x="13008" y="8834"/>
                  <a:pt x="13028" y="8793"/>
                </a:cubicBezTo>
                <a:lnTo>
                  <a:pt x="13044" y="8752"/>
                </a:lnTo>
                <a:cubicBezTo>
                  <a:pt x="13096" y="8621"/>
                  <a:pt x="13123" y="8509"/>
                  <a:pt x="13124" y="8424"/>
                </a:cubicBezTo>
                <a:cubicBezTo>
                  <a:pt x="13124" y="8424"/>
                  <a:pt x="13124" y="8423"/>
                  <a:pt x="13124" y="8422"/>
                </a:cubicBezTo>
                <a:cubicBezTo>
                  <a:pt x="13124" y="8418"/>
                  <a:pt x="13123" y="8416"/>
                  <a:pt x="13123" y="8412"/>
                </a:cubicBezTo>
                <a:cubicBezTo>
                  <a:pt x="13122" y="8385"/>
                  <a:pt x="13115" y="8363"/>
                  <a:pt x="13109" y="8343"/>
                </a:cubicBezTo>
                <a:cubicBezTo>
                  <a:pt x="13104" y="8329"/>
                  <a:pt x="13099" y="8319"/>
                  <a:pt x="13094" y="8309"/>
                </a:cubicBezTo>
                <a:cubicBezTo>
                  <a:pt x="13081" y="8290"/>
                  <a:pt x="13068" y="8272"/>
                  <a:pt x="13048" y="8265"/>
                </a:cubicBezTo>
                <a:cubicBezTo>
                  <a:pt x="13003" y="8252"/>
                  <a:pt x="12962" y="8292"/>
                  <a:pt x="12927" y="8383"/>
                </a:cubicBezTo>
                <a:cubicBezTo>
                  <a:pt x="12841" y="8603"/>
                  <a:pt x="12830" y="8416"/>
                  <a:pt x="12913" y="8143"/>
                </a:cubicBezTo>
                <a:cubicBezTo>
                  <a:pt x="12932" y="8079"/>
                  <a:pt x="12945" y="8025"/>
                  <a:pt x="12953" y="7979"/>
                </a:cubicBezTo>
                <a:cubicBezTo>
                  <a:pt x="12957" y="7932"/>
                  <a:pt x="12958" y="7886"/>
                  <a:pt x="12957" y="7847"/>
                </a:cubicBezTo>
                <a:cubicBezTo>
                  <a:pt x="12945" y="7812"/>
                  <a:pt x="12917" y="7808"/>
                  <a:pt x="12868" y="7854"/>
                </a:cubicBezTo>
                <a:cubicBezTo>
                  <a:pt x="12868" y="7854"/>
                  <a:pt x="12868" y="7853"/>
                  <a:pt x="12867" y="7854"/>
                </a:cubicBezTo>
                <a:cubicBezTo>
                  <a:pt x="12866" y="7856"/>
                  <a:pt x="12866" y="7857"/>
                  <a:pt x="12864" y="7859"/>
                </a:cubicBezTo>
                <a:cubicBezTo>
                  <a:pt x="12792" y="7955"/>
                  <a:pt x="12740" y="7833"/>
                  <a:pt x="12800" y="7697"/>
                </a:cubicBezTo>
                <a:cubicBezTo>
                  <a:pt x="12801" y="7696"/>
                  <a:pt x="12803" y="7694"/>
                  <a:pt x="12803" y="7693"/>
                </a:cubicBezTo>
                <a:cubicBezTo>
                  <a:pt x="12805" y="7688"/>
                  <a:pt x="12804" y="7683"/>
                  <a:pt x="12806" y="7678"/>
                </a:cubicBezTo>
                <a:cubicBezTo>
                  <a:pt x="12825" y="7619"/>
                  <a:pt x="12834" y="7568"/>
                  <a:pt x="12840" y="7517"/>
                </a:cubicBezTo>
                <a:cubicBezTo>
                  <a:pt x="12848" y="7409"/>
                  <a:pt x="12833" y="7308"/>
                  <a:pt x="12791" y="7308"/>
                </a:cubicBezTo>
                <a:cubicBezTo>
                  <a:pt x="12781" y="7308"/>
                  <a:pt x="12771" y="7317"/>
                  <a:pt x="12761" y="7324"/>
                </a:cubicBezTo>
                <a:cubicBezTo>
                  <a:pt x="12753" y="7330"/>
                  <a:pt x="12745" y="7340"/>
                  <a:pt x="12737" y="7351"/>
                </a:cubicBezTo>
                <a:cubicBezTo>
                  <a:pt x="12729" y="7364"/>
                  <a:pt x="12719" y="7378"/>
                  <a:pt x="12716" y="7394"/>
                </a:cubicBezTo>
                <a:cubicBezTo>
                  <a:pt x="12700" y="7464"/>
                  <a:pt x="12687" y="7456"/>
                  <a:pt x="12679" y="7421"/>
                </a:cubicBezTo>
                <a:cubicBezTo>
                  <a:pt x="12637" y="7463"/>
                  <a:pt x="12626" y="7364"/>
                  <a:pt x="12664" y="7163"/>
                </a:cubicBezTo>
                <a:cubicBezTo>
                  <a:pt x="12671" y="7126"/>
                  <a:pt x="12674" y="7095"/>
                  <a:pt x="12679" y="7062"/>
                </a:cubicBezTo>
                <a:cubicBezTo>
                  <a:pt x="12680" y="7060"/>
                  <a:pt x="12681" y="7059"/>
                  <a:pt x="12681" y="7057"/>
                </a:cubicBezTo>
                <a:cubicBezTo>
                  <a:pt x="12695" y="6936"/>
                  <a:pt x="12699" y="6859"/>
                  <a:pt x="12697" y="6802"/>
                </a:cubicBezTo>
                <a:cubicBezTo>
                  <a:pt x="12691" y="6743"/>
                  <a:pt x="12676" y="6706"/>
                  <a:pt x="12648" y="6706"/>
                </a:cubicBezTo>
                <a:cubicBezTo>
                  <a:pt x="12646" y="6706"/>
                  <a:pt x="12646" y="6708"/>
                  <a:pt x="12645" y="6708"/>
                </a:cubicBezTo>
                <a:cubicBezTo>
                  <a:pt x="12629" y="6710"/>
                  <a:pt x="12616" y="6724"/>
                  <a:pt x="12601" y="6735"/>
                </a:cubicBezTo>
                <a:cubicBezTo>
                  <a:pt x="12584" y="6752"/>
                  <a:pt x="12564" y="6796"/>
                  <a:pt x="12541" y="6862"/>
                </a:cubicBezTo>
                <a:cubicBezTo>
                  <a:pt x="12488" y="7033"/>
                  <a:pt x="12353" y="7604"/>
                  <a:pt x="12271" y="7989"/>
                </a:cubicBezTo>
                <a:cubicBezTo>
                  <a:pt x="12259" y="8050"/>
                  <a:pt x="12224" y="8211"/>
                  <a:pt x="12224" y="8222"/>
                </a:cubicBezTo>
                <a:cubicBezTo>
                  <a:pt x="12224" y="8237"/>
                  <a:pt x="12213" y="8263"/>
                  <a:pt x="12208" y="8285"/>
                </a:cubicBezTo>
                <a:cubicBezTo>
                  <a:pt x="12173" y="8491"/>
                  <a:pt x="12147" y="8484"/>
                  <a:pt x="12086" y="8249"/>
                </a:cubicBezTo>
                <a:cubicBezTo>
                  <a:pt x="12085" y="8244"/>
                  <a:pt x="12084" y="8239"/>
                  <a:pt x="12082" y="8234"/>
                </a:cubicBezTo>
                <a:cubicBezTo>
                  <a:pt x="12081" y="8229"/>
                  <a:pt x="12082" y="8227"/>
                  <a:pt x="12081" y="8222"/>
                </a:cubicBezTo>
                <a:cubicBezTo>
                  <a:pt x="12069" y="8176"/>
                  <a:pt x="12060" y="8132"/>
                  <a:pt x="12054" y="8085"/>
                </a:cubicBezTo>
                <a:cubicBezTo>
                  <a:pt x="12038" y="7985"/>
                  <a:pt x="12034" y="7896"/>
                  <a:pt x="12051" y="7753"/>
                </a:cubicBezTo>
                <a:cubicBezTo>
                  <a:pt x="12053" y="7735"/>
                  <a:pt x="12055" y="7699"/>
                  <a:pt x="12058" y="7678"/>
                </a:cubicBezTo>
                <a:cubicBezTo>
                  <a:pt x="12066" y="7574"/>
                  <a:pt x="12078" y="7453"/>
                  <a:pt x="12095" y="7295"/>
                </a:cubicBezTo>
                <a:cubicBezTo>
                  <a:pt x="12099" y="7257"/>
                  <a:pt x="12105" y="7227"/>
                  <a:pt x="12109" y="7192"/>
                </a:cubicBezTo>
                <a:cubicBezTo>
                  <a:pt x="12109" y="7189"/>
                  <a:pt x="12110" y="7185"/>
                  <a:pt x="12110" y="7182"/>
                </a:cubicBezTo>
                <a:cubicBezTo>
                  <a:pt x="12110" y="7180"/>
                  <a:pt x="12111" y="7177"/>
                  <a:pt x="12111" y="7175"/>
                </a:cubicBezTo>
                <a:cubicBezTo>
                  <a:pt x="12125" y="7069"/>
                  <a:pt x="12141" y="6977"/>
                  <a:pt x="12162" y="6896"/>
                </a:cubicBezTo>
                <a:cubicBezTo>
                  <a:pt x="12201" y="6740"/>
                  <a:pt x="12255" y="6608"/>
                  <a:pt x="12346" y="6453"/>
                </a:cubicBezTo>
                <a:cubicBezTo>
                  <a:pt x="12407" y="6349"/>
                  <a:pt x="12486" y="6261"/>
                  <a:pt x="12558" y="6203"/>
                </a:cubicBezTo>
                <a:lnTo>
                  <a:pt x="12572" y="6191"/>
                </a:lnTo>
                <a:cubicBezTo>
                  <a:pt x="12573" y="6190"/>
                  <a:pt x="12572" y="6189"/>
                  <a:pt x="12573" y="6188"/>
                </a:cubicBezTo>
                <a:lnTo>
                  <a:pt x="12711" y="6068"/>
                </a:lnTo>
                <a:lnTo>
                  <a:pt x="12780" y="6246"/>
                </a:lnTo>
                <a:cubicBezTo>
                  <a:pt x="12922" y="6524"/>
                  <a:pt x="12976" y="6578"/>
                  <a:pt x="13162" y="6641"/>
                </a:cubicBezTo>
                <a:cubicBezTo>
                  <a:pt x="13219" y="6660"/>
                  <a:pt x="13248" y="6686"/>
                  <a:pt x="13297" y="6711"/>
                </a:cubicBezTo>
                <a:lnTo>
                  <a:pt x="13452" y="6756"/>
                </a:lnTo>
                <a:lnTo>
                  <a:pt x="13514" y="6937"/>
                </a:lnTo>
                <a:cubicBezTo>
                  <a:pt x="13556" y="7040"/>
                  <a:pt x="13604" y="7171"/>
                  <a:pt x="13651" y="7322"/>
                </a:cubicBezTo>
                <a:cubicBezTo>
                  <a:pt x="13675" y="7398"/>
                  <a:pt x="13696" y="7458"/>
                  <a:pt x="13718" y="7524"/>
                </a:cubicBezTo>
                <a:cubicBezTo>
                  <a:pt x="13779" y="7693"/>
                  <a:pt x="13828" y="7821"/>
                  <a:pt x="13840" y="7835"/>
                </a:cubicBezTo>
                <a:cubicBezTo>
                  <a:pt x="13849" y="7839"/>
                  <a:pt x="13854" y="7834"/>
                  <a:pt x="13857" y="7815"/>
                </a:cubicBezTo>
                <a:cubicBezTo>
                  <a:pt x="13857" y="7809"/>
                  <a:pt x="13857" y="7804"/>
                  <a:pt x="13857" y="7796"/>
                </a:cubicBezTo>
                <a:cubicBezTo>
                  <a:pt x="13857" y="7789"/>
                  <a:pt x="13854" y="7774"/>
                  <a:pt x="13854" y="7765"/>
                </a:cubicBezTo>
                <a:cubicBezTo>
                  <a:pt x="13845" y="7646"/>
                  <a:pt x="13799" y="7412"/>
                  <a:pt x="13733" y="7173"/>
                </a:cubicBezTo>
                <a:cubicBezTo>
                  <a:pt x="13732" y="7169"/>
                  <a:pt x="13731" y="7165"/>
                  <a:pt x="13729" y="7161"/>
                </a:cubicBezTo>
                <a:cubicBezTo>
                  <a:pt x="13728" y="7157"/>
                  <a:pt x="13728" y="7155"/>
                  <a:pt x="13727" y="7151"/>
                </a:cubicBezTo>
                <a:cubicBezTo>
                  <a:pt x="13668" y="6946"/>
                  <a:pt x="13626" y="6749"/>
                  <a:pt x="13634" y="6715"/>
                </a:cubicBezTo>
                <a:cubicBezTo>
                  <a:pt x="13648" y="6653"/>
                  <a:pt x="13763" y="6712"/>
                  <a:pt x="13857" y="6812"/>
                </a:cubicBezTo>
                <a:cubicBezTo>
                  <a:pt x="13919" y="6862"/>
                  <a:pt x="13973" y="6882"/>
                  <a:pt x="13985" y="6850"/>
                </a:cubicBezTo>
                <a:cubicBezTo>
                  <a:pt x="14005" y="6794"/>
                  <a:pt x="13916" y="6665"/>
                  <a:pt x="13808" y="6559"/>
                </a:cubicBezTo>
                <a:cubicBezTo>
                  <a:pt x="13752" y="6508"/>
                  <a:pt x="13692" y="6461"/>
                  <a:pt x="13632" y="6427"/>
                </a:cubicBezTo>
                <a:cubicBezTo>
                  <a:pt x="13625" y="6424"/>
                  <a:pt x="13620" y="6418"/>
                  <a:pt x="13613" y="6415"/>
                </a:cubicBezTo>
                <a:cubicBezTo>
                  <a:pt x="13519" y="6364"/>
                  <a:pt x="13439" y="6311"/>
                  <a:pt x="13370" y="6256"/>
                </a:cubicBezTo>
                <a:cubicBezTo>
                  <a:pt x="13267" y="6171"/>
                  <a:pt x="13178" y="6076"/>
                  <a:pt x="13123" y="5976"/>
                </a:cubicBezTo>
                <a:cubicBezTo>
                  <a:pt x="13115" y="5963"/>
                  <a:pt x="13109" y="5943"/>
                  <a:pt x="13101" y="5928"/>
                </a:cubicBezTo>
                <a:cubicBezTo>
                  <a:pt x="13087" y="5899"/>
                  <a:pt x="13076" y="5866"/>
                  <a:pt x="13064" y="5834"/>
                </a:cubicBezTo>
                <a:cubicBezTo>
                  <a:pt x="13054" y="5807"/>
                  <a:pt x="13042" y="5779"/>
                  <a:pt x="13033" y="5748"/>
                </a:cubicBezTo>
                <a:cubicBezTo>
                  <a:pt x="13023" y="5718"/>
                  <a:pt x="13011" y="5693"/>
                  <a:pt x="13002" y="5661"/>
                </a:cubicBezTo>
                <a:cubicBezTo>
                  <a:pt x="12954" y="5486"/>
                  <a:pt x="12903" y="4870"/>
                  <a:pt x="12895" y="4431"/>
                </a:cubicBezTo>
                <a:cubicBezTo>
                  <a:pt x="12881" y="4162"/>
                  <a:pt x="12864" y="3944"/>
                  <a:pt x="12850" y="3858"/>
                </a:cubicBezTo>
                <a:cubicBezTo>
                  <a:pt x="12838" y="3810"/>
                  <a:pt x="12822" y="3765"/>
                  <a:pt x="12805" y="3724"/>
                </a:cubicBezTo>
                <a:cubicBezTo>
                  <a:pt x="12773" y="3664"/>
                  <a:pt x="12733" y="3595"/>
                  <a:pt x="12686" y="3533"/>
                </a:cubicBezTo>
                <a:cubicBezTo>
                  <a:pt x="12639" y="3472"/>
                  <a:pt x="12567" y="3429"/>
                  <a:pt x="12488" y="3399"/>
                </a:cubicBezTo>
                <a:cubicBezTo>
                  <a:pt x="12438" y="3385"/>
                  <a:pt x="12394" y="3373"/>
                  <a:pt x="12303" y="3365"/>
                </a:cubicBezTo>
                <a:cubicBezTo>
                  <a:pt x="12228" y="3358"/>
                  <a:pt x="12173" y="3361"/>
                  <a:pt x="12119" y="3365"/>
                </a:cubicBezTo>
                <a:close/>
                <a:moveTo>
                  <a:pt x="11734" y="5738"/>
                </a:moveTo>
                <a:cubicBezTo>
                  <a:pt x="11756" y="5734"/>
                  <a:pt x="11771" y="5740"/>
                  <a:pt x="11778" y="5757"/>
                </a:cubicBezTo>
                <a:cubicBezTo>
                  <a:pt x="11815" y="5858"/>
                  <a:pt x="11718" y="6400"/>
                  <a:pt x="11608" y="6711"/>
                </a:cubicBezTo>
                <a:cubicBezTo>
                  <a:pt x="11553" y="6868"/>
                  <a:pt x="11474" y="7160"/>
                  <a:pt x="11434" y="7360"/>
                </a:cubicBezTo>
                <a:cubicBezTo>
                  <a:pt x="11364" y="7711"/>
                  <a:pt x="11354" y="7730"/>
                  <a:pt x="11185" y="7823"/>
                </a:cubicBezTo>
                <a:cubicBezTo>
                  <a:pt x="10995" y="7927"/>
                  <a:pt x="10839" y="8114"/>
                  <a:pt x="10839" y="8237"/>
                </a:cubicBezTo>
                <a:cubicBezTo>
                  <a:pt x="10839" y="8279"/>
                  <a:pt x="10880" y="8256"/>
                  <a:pt x="10930" y="8186"/>
                </a:cubicBezTo>
                <a:cubicBezTo>
                  <a:pt x="11047" y="8021"/>
                  <a:pt x="11360" y="7945"/>
                  <a:pt x="11389" y="8075"/>
                </a:cubicBezTo>
                <a:cubicBezTo>
                  <a:pt x="11428" y="8246"/>
                  <a:pt x="11335" y="8564"/>
                  <a:pt x="11191" y="8749"/>
                </a:cubicBezTo>
                <a:cubicBezTo>
                  <a:pt x="11059" y="8920"/>
                  <a:pt x="11058" y="8929"/>
                  <a:pt x="11150" y="8889"/>
                </a:cubicBezTo>
                <a:cubicBezTo>
                  <a:pt x="11321" y="8815"/>
                  <a:pt x="11496" y="8462"/>
                  <a:pt x="11546" y="8092"/>
                </a:cubicBezTo>
                <a:cubicBezTo>
                  <a:pt x="11601" y="7689"/>
                  <a:pt x="11757" y="7239"/>
                  <a:pt x="11801" y="7358"/>
                </a:cubicBezTo>
                <a:cubicBezTo>
                  <a:pt x="11822" y="7416"/>
                  <a:pt x="11820" y="7501"/>
                  <a:pt x="11795" y="7647"/>
                </a:cubicBezTo>
                <a:cubicBezTo>
                  <a:pt x="11768" y="7811"/>
                  <a:pt x="11769" y="7932"/>
                  <a:pt x="11797" y="8234"/>
                </a:cubicBezTo>
                <a:cubicBezTo>
                  <a:pt x="11833" y="8610"/>
                  <a:pt x="11831" y="8621"/>
                  <a:pt x="11742" y="8925"/>
                </a:cubicBezTo>
                <a:cubicBezTo>
                  <a:pt x="11679" y="9144"/>
                  <a:pt x="11666" y="9233"/>
                  <a:pt x="11697" y="9233"/>
                </a:cubicBezTo>
                <a:cubicBezTo>
                  <a:pt x="11750" y="9233"/>
                  <a:pt x="11812" y="9063"/>
                  <a:pt x="11901" y="8677"/>
                </a:cubicBezTo>
                <a:cubicBezTo>
                  <a:pt x="11960" y="8425"/>
                  <a:pt x="11979" y="8390"/>
                  <a:pt x="12014" y="8470"/>
                </a:cubicBezTo>
                <a:cubicBezTo>
                  <a:pt x="12121" y="8711"/>
                  <a:pt x="12119" y="8838"/>
                  <a:pt x="11999" y="9377"/>
                </a:cubicBezTo>
                <a:cubicBezTo>
                  <a:pt x="11875" y="9941"/>
                  <a:pt x="11859" y="10115"/>
                  <a:pt x="11930" y="10189"/>
                </a:cubicBezTo>
                <a:cubicBezTo>
                  <a:pt x="11967" y="10228"/>
                  <a:pt x="11969" y="10255"/>
                  <a:pt x="11940" y="10350"/>
                </a:cubicBezTo>
                <a:cubicBezTo>
                  <a:pt x="11899" y="10485"/>
                  <a:pt x="11892" y="10471"/>
                  <a:pt x="12044" y="10651"/>
                </a:cubicBezTo>
                <a:cubicBezTo>
                  <a:pt x="12110" y="10728"/>
                  <a:pt x="12184" y="10771"/>
                  <a:pt x="12210" y="10745"/>
                </a:cubicBezTo>
                <a:cubicBezTo>
                  <a:pt x="12277" y="10675"/>
                  <a:pt x="12317" y="10765"/>
                  <a:pt x="12278" y="10896"/>
                </a:cubicBezTo>
                <a:cubicBezTo>
                  <a:pt x="12259" y="10956"/>
                  <a:pt x="12207" y="11005"/>
                  <a:pt x="12160" y="11005"/>
                </a:cubicBezTo>
                <a:cubicBezTo>
                  <a:pt x="12091" y="11005"/>
                  <a:pt x="12080" y="11026"/>
                  <a:pt x="12097" y="11137"/>
                </a:cubicBezTo>
                <a:cubicBezTo>
                  <a:pt x="12146" y="11462"/>
                  <a:pt x="12140" y="11520"/>
                  <a:pt x="12042" y="11724"/>
                </a:cubicBezTo>
                <a:cubicBezTo>
                  <a:pt x="11927" y="11964"/>
                  <a:pt x="11913" y="12120"/>
                  <a:pt x="12003" y="12184"/>
                </a:cubicBezTo>
                <a:cubicBezTo>
                  <a:pt x="12062" y="12226"/>
                  <a:pt x="12062" y="12235"/>
                  <a:pt x="12017" y="12372"/>
                </a:cubicBezTo>
                <a:cubicBezTo>
                  <a:pt x="11947" y="12582"/>
                  <a:pt x="11957" y="12683"/>
                  <a:pt x="12067" y="12860"/>
                </a:cubicBezTo>
                <a:cubicBezTo>
                  <a:pt x="12122" y="12948"/>
                  <a:pt x="12167" y="13053"/>
                  <a:pt x="12167" y="13094"/>
                </a:cubicBezTo>
                <a:cubicBezTo>
                  <a:pt x="12167" y="13134"/>
                  <a:pt x="12094" y="13255"/>
                  <a:pt x="12005" y="13363"/>
                </a:cubicBezTo>
                <a:cubicBezTo>
                  <a:pt x="11915" y="13472"/>
                  <a:pt x="11772" y="13651"/>
                  <a:pt x="11687" y="13761"/>
                </a:cubicBezTo>
                <a:cubicBezTo>
                  <a:pt x="11405" y="14121"/>
                  <a:pt x="11038" y="14043"/>
                  <a:pt x="10707" y="13556"/>
                </a:cubicBezTo>
                <a:cubicBezTo>
                  <a:pt x="10622" y="13432"/>
                  <a:pt x="10485" y="13442"/>
                  <a:pt x="10387" y="13580"/>
                </a:cubicBezTo>
                <a:cubicBezTo>
                  <a:pt x="10342" y="13643"/>
                  <a:pt x="10283" y="13675"/>
                  <a:pt x="10254" y="13650"/>
                </a:cubicBezTo>
                <a:cubicBezTo>
                  <a:pt x="10226" y="13625"/>
                  <a:pt x="10186" y="13590"/>
                  <a:pt x="10164" y="13573"/>
                </a:cubicBezTo>
                <a:cubicBezTo>
                  <a:pt x="10132" y="13546"/>
                  <a:pt x="10132" y="13521"/>
                  <a:pt x="10163" y="13419"/>
                </a:cubicBezTo>
                <a:cubicBezTo>
                  <a:pt x="10184" y="13351"/>
                  <a:pt x="10214" y="13222"/>
                  <a:pt x="10231" y="13132"/>
                </a:cubicBezTo>
                <a:cubicBezTo>
                  <a:pt x="10251" y="13022"/>
                  <a:pt x="10307" y="12942"/>
                  <a:pt x="10402" y="12884"/>
                </a:cubicBezTo>
                <a:cubicBezTo>
                  <a:pt x="10608" y="12759"/>
                  <a:pt x="10705" y="12597"/>
                  <a:pt x="10851" y="12133"/>
                </a:cubicBezTo>
                <a:cubicBezTo>
                  <a:pt x="11040" y="11529"/>
                  <a:pt x="11015" y="11330"/>
                  <a:pt x="10763" y="11433"/>
                </a:cubicBezTo>
                <a:cubicBezTo>
                  <a:pt x="10683" y="11466"/>
                  <a:pt x="10626" y="11452"/>
                  <a:pt x="10599" y="11390"/>
                </a:cubicBezTo>
                <a:cubicBezTo>
                  <a:pt x="10541" y="11260"/>
                  <a:pt x="10366" y="11357"/>
                  <a:pt x="10330" y="11539"/>
                </a:cubicBezTo>
                <a:cubicBezTo>
                  <a:pt x="10299" y="11696"/>
                  <a:pt x="10038" y="11968"/>
                  <a:pt x="9992" y="11890"/>
                </a:cubicBezTo>
                <a:cubicBezTo>
                  <a:pt x="9976" y="11864"/>
                  <a:pt x="9945" y="11660"/>
                  <a:pt x="9921" y="11440"/>
                </a:cubicBezTo>
                <a:cubicBezTo>
                  <a:pt x="9898" y="11220"/>
                  <a:pt x="9840" y="10786"/>
                  <a:pt x="9793" y="10475"/>
                </a:cubicBezTo>
                <a:cubicBezTo>
                  <a:pt x="9747" y="10164"/>
                  <a:pt x="9716" y="9880"/>
                  <a:pt x="9725" y="9842"/>
                </a:cubicBezTo>
                <a:cubicBezTo>
                  <a:pt x="9733" y="9804"/>
                  <a:pt x="9783" y="9772"/>
                  <a:pt x="9836" y="9772"/>
                </a:cubicBezTo>
                <a:cubicBezTo>
                  <a:pt x="9974" y="9772"/>
                  <a:pt x="10075" y="9625"/>
                  <a:pt x="10094" y="9394"/>
                </a:cubicBezTo>
                <a:cubicBezTo>
                  <a:pt x="10103" y="9285"/>
                  <a:pt x="10115" y="9139"/>
                  <a:pt x="10122" y="9072"/>
                </a:cubicBezTo>
                <a:cubicBezTo>
                  <a:pt x="10129" y="9004"/>
                  <a:pt x="10121" y="8711"/>
                  <a:pt x="10106" y="8420"/>
                </a:cubicBezTo>
                <a:cubicBezTo>
                  <a:pt x="10081" y="7940"/>
                  <a:pt x="10083" y="7874"/>
                  <a:pt x="10133" y="7729"/>
                </a:cubicBezTo>
                <a:cubicBezTo>
                  <a:pt x="10204" y="7523"/>
                  <a:pt x="10204" y="7467"/>
                  <a:pt x="10121" y="7134"/>
                </a:cubicBezTo>
                <a:cubicBezTo>
                  <a:pt x="10061" y="6892"/>
                  <a:pt x="10057" y="6846"/>
                  <a:pt x="10095" y="6761"/>
                </a:cubicBezTo>
                <a:cubicBezTo>
                  <a:pt x="10121" y="6701"/>
                  <a:pt x="10133" y="6580"/>
                  <a:pt x="10125" y="6441"/>
                </a:cubicBezTo>
                <a:cubicBezTo>
                  <a:pt x="10112" y="6186"/>
                  <a:pt x="10141" y="6136"/>
                  <a:pt x="10379" y="6008"/>
                </a:cubicBezTo>
                <a:cubicBezTo>
                  <a:pt x="10517" y="5933"/>
                  <a:pt x="10669" y="5992"/>
                  <a:pt x="10669" y="6121"/>
                </a:cubicBezTo>
                <a:cubicBezTo>
                  <a:pt x="10669" y="6271"/>
                  <a:pt x="10467" y="6900"/>
                  <a:pt x="10359" y="7086"/>
                </a:cubicBezTo>
                <a:cubicBezTo>
                  <a:pt x="10229" y="7309"/>
                  <a:pt x="10255" y="7395"/>
                  <a:pt x="10392" y="7199"/>
                </a:cubicBezTo>
                <a:cubicBezTo>
                  <a:pt x="10465" y="7096"/>
                  <a:pt x="10472" y="7104"/>
                  <a:pt x="10581" y="7430"/>
                </a:cubicBezTo>
                <a:cubicBezTo>
                  <a:pt x="10751" y="7940"/>
                  <a:pt x="10836" y="7851"/>
                  <a:pt x="10670" y="7336"/>
                </a:cubicBezTo>
                <a:lnTo>
                  <a:pt x="10585" y="7074"/>
                </a:lnTo>
                <a:lnTo>
                  <a:pt x="10661" y="6672"/>
                </a:lnTo>
                <a:cubicBezTo>
                  <a:pt x="10702" y="6451"/>
                  <a:pt x="10749" y="6183"/>
                  <a:pt x="10767" y="6078"/>
                </a:cubicBezTo>
                <a:cubicBezTo>
                  <a:pt x="10798" y="5887"/>
                  <a:pt x="10803" y="5886"/>
                  <a:pt x="11180" y="5878"/>
                </a:cubicBezTo>
                <a:cubicBezTo>
                  <a:pt x="11389" y="5873"/>
                  <a:pt x="11603" y="5829"/>
                  <a:pt x="11657" y="5782"/>
                </a:cubicBezTo>
                <a:cubicBezTo>
                  <a:pt x="11684" y="5758"/>
                  <a:pt x="11712" y="5743"/>
                  <a:pt x="11734" y="5738"/>
                </a:cubicBezTo>
                <a:close/>
                <a:moveTo>
                  <a:pt x="4337" y="9120"/>
                </a:moveTo>
                <a:cubicBezTo>
                  <a:pt x="4344" y="9140"/>
                  <a:pt x="4350" y="9359"/>
                  <a:pt x="4352" y="9609"/>
                </a:cubicBezTo>
                <a:cubicBezTo>
                  <a:pt x="4353" y="9937"/>
                  <a:pt x="4369" y="10107"/>
                  <a:pt x="4407" y="10222"/>
                </a:cubicBezTo>
                <a:cubicBezTo>
                  <a:pt x="4459" y="10378"/>
                  <a:pt x="4459" y="10387"/>
                  <a:pt x="4404" y="10624"/>
                </a:cubicBezTo>
                <a:cubicBezTo>
                  <a:pt x="4358" y="10820"/>
                  <a:pt x="4326" y="10869"/>
                  <a:pt x="4238" y="10884"/>
                </a:cubicBezTo>
                <a:cubicBezTo>
                  <a:pt x="4177" y="10895"/>
                  <a:pt x="4053" y="10983"/>
                  <a:pt x="3960" y="11079"/>
                </a:cubicBezTo>
                <a:cubicBezTo>
                  <a:pt x="3650" y="11398"/>
                  <a:pt x="3422" y="12237"/>
                  <a:pt x="3196" y="13891"/>
                </a:cubicBezTo>
                <a:cubicBezTo>
                  <a:pt x="3139" y="14314"/>
                  <a:pt x="3074" y="14754"/>
                  <a:pt x="3052" y="14870"/>
                </a:cubicBezTo>
                <a:cubicBezTo>
                  <a:pt x="3030" y="14987"/>
                  <a:pt x="3008" y="15081"/>
                  <a:pt x="3005" y="15080"/>
                </a:cubicBezTo>
                <a:cubicBezTo>
                  <a:pt x="3001" y="15078"/>
                  <a:pt x="2973" y="15037"/>
                  <a:pt x="2942" y="14986"/>
                </a:cubicBezTo>
                <a:cubicBezTo>
                  <a:pt x="2911" y="14935"/>
                  <a:pt x="2809" y="14875"/>
                  <a:pt x="2716" y="14853"/>
                </a:cubicBezTo>
                <a:cubicBezTo>
                  <a:pt x="2546" y="14814"/>
                  <a:pt x="2500" y="14696"/>
                  <a:pt x="2622" y="14617"/>
                </a:cubicBezTo>
                <a:cubicBezTo>
                  <a:pt x="2663" y="14591"/>
                  <a:pt x="2688" y="14519"/>
                  <a:pt x="2688" y="14425"/>
                </a:cubicBezTo>
                <a:cubicBezTo>
                  <a:pt x="2688" y="14187"/>
                  <a:pt x="2538" y="14185"/>
                  <a:pt x="2410" y="14422"/>
                </a:cubicBezTo>
                <a:cubicBezTo>
                  <a:pt x="2287" y="14650"/>
                  <a:pt x="2289" y="14657"/>
                  <a:pt x="2267" y="13845"/>
                </a:cubicBezTo>
                <a:cubicBezTo>
                  <a:pt x="2249" y="13144"/>
                  <a:pt x="2187" y="12397"/>
                  <a:pt x="2093" y="11717"/>
                </a:cubicBezTo>
                <a:cubicBezTo>
                  <a:pt x="1987" y="10945"/>
                  <a:pt x="1995" y="10820"/>
                  <a:pt x="2176" y="10504"/>
                </a:cubicBezTo>
                <a:cubicBezTo>
                  <a:pt x="2348" y="10205"/>
                  <a:pt x="2424" y="9954"/>
                  <a:pt x="2476" y="9503"/>
                </a:cubicBezTo>
                <a:cubicBezTo>
                  <a:pt x="2521" y="9112"/>
                  <a:pt x="2533" y="9082"/>
                  <a:pt x="2610" y="9163"/>
                </a:cubicBezTo>
                <a:cubicBezTo>
                  <a:pt x="2694" y="9251"/>
                  <a:pt x="2690" y="9331"/>
                  <a:pt x="2586" y="9743"/>
                </a:cubicBezTo>
                <a:lnTo>
                  <a:pt x="2499" y="10090"/>
                </a:lnTo>
                <a:lnTo>
                  <a:pt x="2649" y="9883"/>
                </a:lnTo>
                <a:cubicBezTo>
                  <a:pt x="2731" y="9769"/>
                  <a:pt x="2846" y="9590"/>
                  <a:pt x="2905" y="9483"/>
                </a:cubicBezTo>
                <a:cubicBezTo>
                  <a:pt x="3008" y="9297"/>
                  <a:pt x="3025" y="9290"/>
                  <a:pt x="3325" y="9332"/>
                </a:cubicBezTo>
                <a:cubicBezTo>
                  <a:pt x="3595" y="9369"/>
                  <a:pt x="3654" y="9402"/>
                  <a:pt x="3744" y="9565"/>
                </a:cubicBezTo>
                <a:cubicBezTo>
                  <a:pt x="3802" y="9669"/>
                  <a:pt x="3918" y="9850"/>
                  <a:pt x="4003" y="9967"/>
                </a:cubicBezTo>
                <a:lnTo>
                  <a:pt x="4156" y="10177"/>
                </a:lnTo>
                <a:lnTo>
                  <a:pt x="4049" y="9854"/>
                </a:lnTo>
                <a:cubicBezTo>
                  <a:pt x="3903" y="9415"/>
                  <a:pt x="3918" y="9309"/>
                  <a:pt x="4141" y="9185"/>
                </a:cubicBezTo>
                <a:cubicBezTo>
                  <a:pt x="4242" y="9129"/>
                  <a:pt x="4329" y="9100"/>
                  <a:pt x="4337" y="9120"/>
                </a:cubicBezTo>
                <a:close/>
                <a:moveTo>
                  <a:pt x="15392" y="10545"/>
                </a:moveTo>
                <a:cubicBezTo>
                  <a:pt x="15406" y="10551"/>
                  <a:pt x="15416" y="10588"/>
                  <a:pt x="15433" y="10658"/>
                </a:cubicBezTo>
                <a:cubicBezTo>
                  <a:pt x="15479" y="10851"/>
                  <a:pt x="15484" y="10979"/>
                  <a:pt x="15460" y="11428"/>
                </a:cubicBezTo>
                <a:cubicBezTo>
                  <a:pt x="15441" y="11792"/>
                  <a:pt x="15408" y="11955"/>
                  <a:pt x="15388" y="11787"/>
                </a:cubicBezTo>
                <a:cubicBezTo>
                  <a:pt x="15382" y="11740"/>
                  <a:pt x="15351" y="11490"/>
                  <a:pt x="15317" y="11231"/>
                </a:cubicBezTo>
                <a:cubicBezTo>
                  <a:pt x="15284" y="10972"/>
                  <a:pt x="15256" y="10750"/>
                  <a:pt x="15256" y="10735"/>
                </a:cubicBezTo>
                <a:cubicBezTo>
                  <a:pt x="15256" y="10720"/>
                  <a:pt x="15288" y="10662"/>
                  <a:pt x="15327" y="10607"/>
                </a:cubicBezTo>
                <a:cubicBezTo>
                  <a:pt x="15361" y="10560"/>
                  <a:pt x="15379" y="10538"/>
                  <a:pt x="15392" y="10545"/>
                </a:cubicBezTo>
                <a:close/>
                <a:moveTo>
                  <a:pt x="15159" y="10783"/>
                </a:moveTo>
                <a:cubicBezTo>
                  <a:pt x="15205" y="10807"/>
                  <a:pt x="15420" y="12504"/>
                  <a:pt x="15456" y="13123"/>
                </a:cubicBezTo>
                <a:cubicBezTo>
                  <a:pt x="15473" y="13408"/>
                  <a:pt x="15510" y="13782"/>
                  <a:pt x="15538" y="13953"/>
                </a:cubicBezTo>
                <a:cubicBezTo>
                  <a:pt x="15566" y="14125"/>
                  <a:pt x="15587" y="14276"/>
                  <a:pt x="15587" y="14288"/>
                </a:cubicBezTo>
                <a:cubicBezTo>
                  <a:pt x="15587" y="14300"/>
                  <a:pt x="15566" y="14339"/>
                  <a:pt x="15541" y="14377"/>
                </a:cubicBezTo>
                <a:cubicBezTo>
                  <a:pt x="15484" y="14460"/>
                  <a:pt x="15447" y="14324"/>
                  <a:pt x="15386" y="13799"/>
                </a:cubicBezTo>
                <a:cubicBezTo>
                  <a:pt x="15364" y="13604"/>
                  <a:pt x="15268" y="12967"/>
                  <a:pt x="15173" y="12381"/>
                </a:cubicBezTo>
                <a:cubicBezTo>
                  <a:pt x="14947" y="10977"/>
                  <a:pt x="14953" y="11055"/>
                  <a:pt x="15048" y="10896"/>
                </a:cubicBezTo>
                <a:cubicBezTo>
                  <a:pt x="15091" y="10824"/>
                  <a:pt x="15142" y="10774"/>
                  <a:pt x="15159" y="10783"/>
                </a:cubicBezTo>
                <a:close/>
                <a:moveTo>
                  <a:pt x="18630" y="12138"/>
                </a:moveTo>
                <a:cubicBezTo>
                  <a:pt x="18648" y="12132"/>
                  <a:pt x="18664" y="12134"/>
                  <a:pt x="18675" y="12145"/>
                </a:cubicBezTo>
                <a:cubicBezTo>
                  <a:pt x="18710" y="12182"/>
                  <a:pt x="18709" y="12203"/>
                  <a:pt x="18666" y="12367"/>
                </a:cubicBezTo>
                <a:cubicBezTo>
                  <a:pt x="18601" y="12618"/>
                  <a:pt x="18546" y="13072"/>
                  <a:pt x="18545" y="13366"/>
                </a:cubicBezTo>
                <a:cubicBezTo>
                  <a:pt x="18545" y="13656"/>
                  <a:pt x="18624" y="13908"/>
                  <a:pt x="18733" y="13968"/>
                </a:cubicBezTo>
                <a:cubicBezTo>
                  <a:pt x="18855" y="14034"/>
                  <a:pt x="18858" y="14099"/>
                  <a:pt x="18781" y="14962"/>
                </a:cubicBezTo>
                <a:cubicBezTo>
                  <a:pt x="18742" y="15400"/>
                  <a:pt x="18697" y="15796"/>
                  <a:pt x="18683" y="15843"/>
                </a:cubicBezTo>
                <a:cubicBezTo>
                  <a:pt x="18656" y="15932"/>
                  <a:pt x="18564" y="15957"/>
                  <a:pt x="18537" y="15883"/>
                </a:cubicBezTo>
                <a:cubicBezTo>
                  <a:pt x="18529" y="15860"/>
                  <a:pt x="18521" y="15765"/>
                  <a:pt x="18521" y="15672"/>
                </a:cubicBezTo>
                <a:cubicBezTo>
                  <a:pt x="18521" y="15578"/>
                  <a:pt x="18497" y="15407"/>
                  <a:pt x="18467" y="15294"/>
                </a:cubicBezTo>
                <a:cubicBezTo>
                  <a:pt x="18426" y="15142"/>
                  <a:pt x="18406" y="14968"/>
                  <a:pt x="18396" y="14634"/>
                </a:cubicBezTo>
                <a:cubicBezTo>
                  <a:pt x="18387" y="14354"/>
                  <a:pt x="18358" y="14042"/>
                  <a:pt x="18321" y="13821"/>
                </a:cubicBezTo>
                <a:cubicBezTo>
                  <a:pt x="18260" y="13458"/>
                  <a:pt x="18260" y="13347"/>
                  <a:pt x="18320" y="13347"/>
                </a:cubicBezTo>
                <a:cubicBezTo>
                  <a:pt x="18363" y="13347"/>
                  <a:pt x="18414" y="12891"/>
                  <a:pt x="18394" y="12675"/>
                </a:cubicBezTo>
                <a:cubicBezTo>
                  <a:pt x="18383" y="12554"/>
                  <a:pt x="18359" y="12496"/>
                  <a:pt x="18308" y="12468"/>
                </a:cubicBezTo>
                <a:cubicBezTo>
                  <a:pt x="18211" y="12415"/>
                  <a:pt x="18203" y="12350"/>
                  <a:pt x="18278" y="12218"/>
                </a:cubicBezTo>
                <a:cubicBezTo>
                  <a:pt x="18327" y="12129"/>
                  <a:pt x="18350" y="12122"/>
                  <a:pt x="18384" y="12179"/>
                </a:cubicBezTo>
                <a:cubicBezTo>
                  <a:pt x="18438" y="12272"/>
                  <a:pt x="18502" y="12272"/>
                  <a:pt x="18577" y="12179"/>
                </a:cubicBezTo>
                <a:cubicBezTo>
                  <a:pt x="18593" y="12159"/>
                  <a:pt x="18612" y="12144"/>
                  <a:pt x="18630" y="12138"/>
                </a:cubicBezTo>
                <a:close/>
                <a:moveTo>
                  <a:pt x="18933" y="14170"/>
                </a:moveTo>
                <a:cubicBezTo>
                  <a:pt x="18951" y="14160"/>
                  <a:pt x="18983" y="14175"/>
                  <a:pt x="19041" y="14211"/>
                </a:cubicBezTo>
                <a:cubicBezTo>
                  <a:pt x="19137" y="14270"/>
                  <a:pt x="19186" y="14354"/>
                  <a:pt x="19283" y="14625"/>
                </a:cubicBezTo>
                <a:cubicBezTo>
                  <a:pt x="19351" y="14811"/>
                  <a:pt x="19464" y="15053"/>
                  <a:pt x="19537" y="15164"/>
                </a:cubicBezTo>
                <a:cubicBezTo>
                  <a:pt x="19685" y="15391"/>
                  <a:pt x="19826" y="15727"/>
                  <a:pt x="19808" y="15809"/>
                </a:cubicBezTo>
                <a:cubicBezTo>
                  <a:pt x="19793" y="15875"/>
                  <a:pt x="19617" y="15863"/>
                  <a:pt x="19148" y="15770"/>
                </a:cubicBezTo>
                <a:lnTo>
                  <a:pt x="18793" y="15701"/>
                </a:lnTo>
                <a:lnTo>
                  <a:pt x="18801" y="15443"/>
                </a:lnTo>
                <a:cubicBezTo>
                  <a:pt x="18809" y="15181"/>
                  <a:pt x="18861" y="14563"/>
                  <a:pt x="18899" y="14288"/>
                </a:cubicBezTo>
                <a:cubicBezTo>
                  <a:pt x="18910" y="14215"/>
                  <a:pt x="18914" y="14180"/>
                  <a:pt x="18933" y="14170"/>
                </a:cubicBezTo>
                <a:close/>
                <a:moveTo>
                  <a:pt x="12067" y="14273"/>
                </a:moveTo>
                <a:lnTo>
                  <a:pt x="12059" y="14658"/>
                </a:lnTo>
                <a:cubicBezTo>
                  <a:pt x="12047" y="15141"/>
                  <a:pt x="12025" y="15203"/>
                  <a:pt x="11916" y="15051"/>
                </a:cubicBezTo>
                <a:cubicBezTo>
                  <a:pt x="11752" y="14819"/>
                  <a:pt x="11632" y="14962"/>
                  <a:pt x="11543" y="15496"/>
                </a:cubicBezTo>
                <a:cubicBezTo>
                  <a:pt x="11478" y="15886"/>
                  <a:pt x="11476" y="16337"/>
                  <a:pt x="11534" y="16952"/>
                </a:cubicBezTo>
                <a:cubicBezTo>
                  <a:pt x="11576" y="17393"/>
                  <a:pt x="11575" y="17429"/>
                  <a:pt x="11528" y="17523"/>
                </a:cubicBezTo>
                <a:cubicBezTo>
                  <a:pt x="11466" y="17645"/>
                  <a:pt x="11257" y="17653"/>
                  <a:pt x="11213" y="17535"/>
                </a:cubicBezTo>
                <a:cubicBezTo>
                  <a:pt x="11196" y="17487"/>
                  <a:pt x="11189" y="17401"/>
                  <a:pt x="11198" y="17342"/>
                </a:cubicBezTo>
                <a:cubicBezTo>
                  <a:pt x="11226" y="17143"/>
                  <a:pt x="11175" y="16543"/>
                  <a:pt x="11118" y="16399"/>
                </a:cubicBezTo>
                <a:cubicBezTo>
                  <a:pt x="11087" y="16320"/>
                  <a:pt x="11043" y="16043"/>
                  <a:pt x="11021" y="15782"/>
                </a:cubicBezTo>
                <a:cubicBezTo>
                  <a:pt x="10999" y="15522"/>
                  <a:pt x="10954" y="15167"/>
                  <a:pt x="10922" y="14995"/>
                </a:cubicBezTo>
                <a:cubicBezTo>
                  <a:pt x="10890" y="14823"/>
                  <a:pt x="10871" y="14659"/>
                  <a:pt x="10881" y="14632"/>
                </a:cubicBezTo>
                <a:cubicBezTo>
                  <a:pt x="10892" y="14604"/>
                  <a:pt x="11048" y="14593"/>
                  <a:pt x="11228" y="14608"/>
                </a:cubicBezTo>
                <a:cubicBezTo>
                  <a:pt x="11502" y="14630"/>
                  <a:pt x="11588" y="14609"/>
                  <a:pt x="11729" y="14480"/>
                </a:cubicBezTo>
                <a:cubicBezTo>
                  <a:pt x="11822" y="14395"/>
                  <a:pt x="11937" y="14311"/>
                  <a:pt x="11984" y="14297"/>
                </a:cubicBezTo>
                <a:lnTo>
                  <a:pt x="12067" y="14273"/>
                </a:lnTo>
                <a:close/>
                <a:moveTo>
                  <a:pt x="17167" y="15400"/>
                </a:moveTo>
                <a:cubicBezTo>
                  <a:pt x="17193" y="15420"/>
                  <a:pt x="17208" y="15543"/>
                  <a:pt x="17244" y="15828"/>
                </a:cubicBezTo>
                <a:cubicBezTo>
                  <a:pt x="17286" y="16160"/>
                  <a:pt x="17285" y="16187"/>
                  <a:pt x="17248" y="16240"/>
                </a:cubicBezTo>
                <a:cubicBezTo>
                  <a:pt x="17195" y="16314"/>
                  <a:pt x="16693" y="16402"/>
                  <a:pt x="16670" y="16341"/>
                </a:cubicBezTo>
                <a:cubicBezTo>
                  <a:pt x="16627" y="16223"/>
                  <a:pt x="16664" y="16105"/>
                  <a:pt x="16813" y="15898"/>
                </a:cubicBezTo>
                <a:cubicBezTo>
                  <a:pt x="16900" y="15775"/>
                  <a:pt x="17017" y="15601"/>
                  <a:pt x="17071" y="15510"/>
                </a:cubicBezTo>
                <a:cubicBezTo>
                  <a:pt x="17099" y="15464"/>
                  <a:pt x="17118" y="15430"/>
                  <a:pt x="17135" y="15412"/>
                </a:cubicBezTo>
                <a:cubicBezTo>
                  <a:pt x="17147" y="15398"/>
                  <a:pt x="17158" y="15393"/>
                  <a:pt x="17167" y="15400"/>
                </a:cubicBezTo>
                <a:close/>
                <a:moveTo>
                  <a:pt x="10136" y="15758"/>
                </a:moveTo>
                <a:cubicBezTo>
                  <a:pt x="10146" y="15752"/>
                  <a:pt x="10155" y="15753"/>
                  <a:pt x="10162" y="15758"/>
                </a:cubicBezTo>
                <a:cubicBezTo>
                  <a:pt x="10182" y="15773"/>
                  <a:pt x="10190" y="15837"/>
                  <a:pt x="10176" y="15941"/>
                </a:cubicBezTo>
                <a:cubicBezTo>
                  <a:pt x="10168" y="15998"/>
                  <a:pt x="10223" y="16389"/>
                  <a:pt x="10299" y="16813"/>
                </a:cubicBezTo>
                <a:cubicBezTo>
                  <a:pt x="10421" y="17499"/>
                  <a:pt x="10432" y="17598"/>
                  <a:pt x="10395" y="17713"/>
                </a:cubicBezTo>
                <a:cubicBezTo>
                  <a:pt x="10371" y="17787"/>
                  <a:pt x="10358" y="17947"/>
                  <a:pt x="10363" y="18091"/>
                </a:cubicBezTo>
                <a:cubicBezTo>
                  <a:pt x="10368" y="18228"/>
                  <a:pt x="10360" y="18350"/>
                  <a:pt x="10344" y="18363"/>
                </a:cubicBezTo>
                <a:cubicBezTo>
                  <a:pt x="10290" y="18407"/>
                  <a:pt x="10221" y="18237"/>
                  <a:pt x="10203" y="18011"/>
                </a:cubicBezTo>
                <a:cubicBezTo>
                  <a:pt x="10177" y="17685"/>
                  <a:pt x="9981" y="16879"/>
                  <a:pt x="9814" y="16413"/>
                </a:cubicBezTo>
                <a:lnTo>
                  <a:pt x="9671" y="16011"/>
                </a:lnTo>
                <a:lnTo>
                  <a:pt x="9754" y="15927"/>
                </a:lnTo>
                <a:cubicBezTo>
                  <a:pt x="9892" y="15783"/>
                  <a:pt x="9983" y="15754"/>
                  <a:pt x="10004" y="15847"/>
                </a:cubicBezTo>
                <a:cubicBezTo>
                  <a:pt x="10019" y="15912"/>
                  <a:pt x="10042" y="15905"/>
                  <a:pt x="10091" y="15818"/>
                </a:cubicBezTo>
                <a:cubicBezTo>
                  <a:pt x="10108" y="15788"/>
                  <a:pt x="10123" y="15767"/>
                  <a:pt x="10136" y="15758"/>
                </a:cubicBezTo>
                <a:close/>
                <a:moveTo>
                  <a:pt x="19351" y="15893"/>
                </a:moveTo>
                <a:cubicBezTo>
                  <a:pt x="19518" y="15898"/>
                  <a:pt x="19829" y="15984"/>
                  <a:pt x="19855" y="16054"/>
                </a:cubicBezTo>
                <a:cubicBezTo>
                  <a:pt x="19883" y="16131"/>
                  <a:pt x="19882" y="16888"/>
                  <a:pt x="19853" y="16959"/>
                </a:cubicBezTo>
                <a:cubicBezTo>
                  <a:pt x="19830" y="17017"/>
                  <a:pt x="19445" y="17082"/>
                  <a:pt x="19435" y="17029"/>
                </a:cubicBezTo>
                <a:cubicBezTo>
                  <a:pt x="19430" y="17008"/>
                  <a:pt x="19420" y="16848"/>
                  <a:pt x="19411" y="16675"/>
                </a:cubicBezTo>
                <a:cubicBezTo>
                  <a:pt x="19388" y="16242"/>
                  <a:pt x="19377" y="16195"/>
                  <a:pt x="19296" y="16081"/>
                </a:cubicBezTo>
                <a:cubicBezTo>
                  <a:pt x="19250" y="16016"/>
                  <a:pt x="19234" y="15960"/>
                  <a:pt x="19249" y="15920"/>
                </a:cubicBezTo>
                <a:cubicBezTo>
                  <a:pt x="19256" y="15900"/>
                  <a:pt x="19296" y="15891"/>
                  <a:pt x="19351" y="15893"/>
                </a:cubicBezTo>
                <a:close/>
                <a:moveTo>
                  <a:pt x="15461" y="15973"/>
                </a:moveTo>
                <a:cubicBezTo>
                  <a:pt x="15469" y="15950"/>
                  <a:pt x="15525" y="15998"/>
                  <a:pt x="15585" y="16081"/>
                </a:cubicBezTo>
                <a:cubicBezTo>
                  <a:pt x="15797" y="16372"/>
                  <a:pt x="16045" y="16581"/>
                  <a:pt x="16155" y="16560"/>
                </a:cubicBezTo>
                <a:lnTo>
                  <a:pt x="16259" y="16538"/>
                </a:lnTo>
                <a:lnTo>
                  <a:pt x="16288" y="16926"/>
                </a:lnTo>
                <a:cubicBezTo>
                  <a:pt x="16303" y="17138"/>
                  <a:pt x="16311" y="17337"/>
                  <a:pt x="16304" y="17369"/>
                </a:cubicBezTo>
                <a:cubicBezTo>
                  <a:pt x="16297" y="17400"/>
                  <a:pt x="16191" y="17553"/>
                  <a:pt x="16068" y="17708"/>
                </a:cubicBezTo>
                <a:cubicBezTo>
                  <a:pt x="15945" y="17863"/>
                  <a:pt x="15837" y="17987"/>
                  <a:pt x="15828" y="17985"/>
                </a:cubicBezTo>
                <a:cubicBezTo>
                  <a:pt x="15769" y="17969"/>
                  <a:pt x="15474" y="17535"/>
                  <a:pt x="15461" y="17446"/>
                </a:cubicBezTo>
                <a:cubicBezTo>
                  <a:pt x="15442" y="17305"/>
                  <a:pt x="15442" y="16026"/>
                  <a:pt x="15461" y="15973"/>
                </a:cubicBezTo>
                <a:close/>
                <a:moveTo>
                  <a:pt x="16556" y="16300"/>
                </a:moveTo>
                <a:cubicBezTo>
                  <a:pt x="16588" y="16340"/>
                  <a:pt x="16600" y="16466"/>
                  <a:pt x="16617" y="16711"/>
                </a:cubicBezTo>
                <a:cubicBezTo>
                  <a:pt x="16633" y="16944"/>
                  <a:pt x="16632" y="16953"/>
                  <a:pt x="16514" y="17116"/>
                </a:cubicBezTo>
                <a:cubicBezTo>
                  <a:pt x="16400" y="17273"/>
                  <a:pt x="16371" y="17302"/>
                  <a:pt x="16367" y="17265"/>
                </a:cubicBezTo>
                <a:cubicBezTo>
                  <a:pt x="16365" y="17256"/>
                  <a:pt x="16351" y="17079"/>
                  <a:pt x="16335" y="16873"/>
                </a:cubicBezTo>
                <a:lnTo>
                  <a:pt x="16306" y="16500"/>
                </a:lnTo>
                <a:lnTo>
                  <a:pt x="16380" y="16413"/>
                </a:lnTo>
                <a:cubicBezTo>
                  <a:pt x="16473" y="16307"/>
                  <a:pt x="16525" y="16260"/>
                  <a:pt x="16556" y="16300"/>
                </a:cubicBezTo>
                <a:close/>
                <a:moveTo>
                  <a:pt x="11984" y="17082"/>
                </a:moveTo>
                <a:cubicBezTo>
                  <a:pt x="11995" y="17054"/>
                  <a:pt x="12087" y="17172"/>
                  <a:pt x="12188" y="17347"/>
                </a:cubicBezTo>
                <a:lnTo>
                  <a:pt x="12369" y="17665"/>
                </a:lnTo>
                <a:lnTo>
                  <a:pt x="12300" y="17968"/>
                </a:lnTo>
                <a:cubicBezTo>
                  <a:pt x="12261" y="18134"/>
                  <a:pt x="12223" y="18376"/>
                  <a:pt x="12214" y="18502"/>
                </a:cubicBezTo>
                <a:cubicBezTo>
                  <a:pt x="12205" y="18629"/>
                  <a:pt x="12170" y="18833"/>
                  <a:pt x="12137" y="18957"/>
                </a:cubicBezTo>
                <a:cubicBezTo>
                  <a:pt x="12104" y="19081"/>
                  <a:pt x="12068" y="19207"/>
                  <a:pt x="12059" y="19236"/>
                </a:cubicBezTo>
                <a:cubicBezTo>
                  <a:pt x="12026" y="19346"/>
                  <a:pt x="12007" y="19111"/>
                  <a:pt x="12012" y="18690"/>
                </a:cubicBezTo>
                <a:cubicBezTo>
                  <a:pt x="12015" y="18452"/>
                  <a:pt x="12006" y="18005"/>
                  <a:pt x="11991" y="17696"/>
                </a:cubicBezTo>
                <a:cubicBezTo>
                  <a:pt x="11977" y="17386"/>
                  <a:pt x="11974" y="17111"/>
                  <a:pt x="11984" y="17082"/>
                </a:cubicBezTo>
                <a:close/>
                <a:moveTo>
                  <a:pt x="16319" y="17508"/>
                </a:moveTo>
                <a:cubicBezTo>
                  <a:pt x="16339" y="17563"/>
                  <a:pt x="16390" y="18396"/>
                  <a:pt x="16377" y="18457"/>
                </a:cubicBezTo>
                <a:cubicBezTo>
                  <a:pt x="16360" y="18533"/>
                  <a:pt x="16322" y="18511"/>
                  <a:pt x="16120" y="18305"/>
                </a:cubicBezTo>
                <a:cubicBezTo>
                  <a:pt x="15908" y="18087"/>
                  <a:pt x="15880" y="18039"/>
                  <a:pt x="15924" y="17949"/>
                </a:cubicBezTo>
                <a:cubicBezTo>
                  <a:pt x="15983" y="17827"/>
                  <a:pt x="16304" y="17469"/>
                  <a:pt x="16319" y="17508"/>
                </a:cubicBezTo>
                <a:close/>
              </a:path>
            </a:pathLst>
          </a:custGeom>
          <a:ln w="12700">
            <a:miter lim="400000"/>
          </a:ln>
        </p:spPr>
      </p:pic>
      <p:sp>
        <p:nvSpPr>
          <p:cNvPr id="137" name="Medfødt døvblindhed og teknologi i en tværfaglig praksis"/>
          <p:cNvSpPr txBox="1"/>
          <p:nvPr/>
        </p:nvSpPr>
        <p:spPr>
          <a:xfrm>
            <a:off x="315679" y="2307827"/>
            <a:ext cx="12291418" cy="10586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500"/>
              </a:lnSpc>
              <a:defRPr i="1" sz="3200">
                <a:latin typeface="+mn-lt"/>
                <a:ea typeface="+mn-ea"/>
                <a:cs typeface="+mn-cs"/>
                <a:sym typeface="Helvetica"/>
              </a:defRPr>
            </a:lvl1pPr>
          </a:lstStyle>
          <a:p>
            <a:pPr/>
            <a:r>
              <a:t>A multidisciplinary view on congenital deafblindness and technology</a:t>
            </a:r>
          </a:p>
        </p:txBody>
      </p:sp>
      <p:sp>
        <p:nvSpPr>
          <p:cNvPr id="138" name="Linje"/>
          <p:cNvSpPr/>
          <p:nvPr/>
        </p:nvSpPr>
        <p:spPr>
          <a:xfrm flipH="1" flipV="1">
            <a:off x="2333425" y="457198"/>
            <a:ext cx="9455764" cy="3"/>
          </a:xfrm>
          <a:prstGeom prst="line">
            <a:avLst/>
          </a:prstGeom>
          <a:ln w="12700">
            <a:solidFill>
              <a:srgbClr val="000000"/>
            </a:solidFill>
            <a:miter lim="400000"/>
            <a:headEnd type="oval"/>
            <a:tailEnd type="oval"/>
          </a:ln>
        </p:spPr>
        <p:txBody>
          <a:bodyPr lIns="45718" tIns="45718" rIns="45718" bIns="45718"/>
          <a:lstStyle/>
          <a:p>
            <a:pPr/>
          </a:p>
        </p:txBody>
      </p:sp>
      <p:sp>
        <p:nvSpPr>
          <p:cNvPr id="139" name="Linje"/>
          <p:cNvSpPr/>
          <p:nvPr/>
        </p:nvSpPr>
        <p:spPr>
          <a:xfrm flipH="1" flipV="1">
            <a:off x="136325"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140"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141"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142" name="Henrik Hildemar IKT-pedagog"/>
          <p:cNvSpPr txBox="1"/>
          <p:nvPr/>
        </p:nvSpPr>
        <p:spPr>
          <a:xfrm>
            <a:off x="416205" y="7620117"/>
            <a:ext cx="3803089"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latin typeface="Avenir Light"/>
                <a:ea typeface="Avenir Light"/>
                <a:cs typeface="Avenir Light"/>
                <a:sym typeface="Avenir Light"/>
              </a:defRPr>
            </a:pPr>
            <a:r>
              <a:t>Henrik Hildemar</a:t>
            </a:r>
            <a:r>
              <a:rPr>
                <a:latin typeface="Avenir Book"/>
                <a:ea typeface="Avenir Book"/>
                <a:cs typeface="Avenir Book"/>
                <a:sym typeface="Avenir Book"/>
              </a:rPr>
              <a:t> IKT-pedagog</a:t>
            </a:r>
          </a:p>
        </p:txBody>
      </p:sp>
      <p:sp>
        <p:nvSpPr>
          <p:cNvPr id="143" name="Hör gärna av er med frågor!"/>
          <p:cNvSpPr txBox="1"/>
          <p:nvPr/>
        </p:nvSpPr>
        <p:spPr>
          <a:xfrm>
            <a:off x="4820699" y="8111404"/>
            <a:ext cx="358808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200">
                <a:latin typeface="Avenir Light"/>
                <a:ea typeface="Avenir Light"/>
                <a:cs typeface="Avenir Light"/>
                <a:sym typeface="Avenir Light"/>
              </a:defRPr>
            </a:lvl1pPr>
          </a:lstStyle>
          <a:p>
            <a:pPr/>
            <a:r>
              <a:t>Hör gärna av er med frågor!</a:t>
            </a:r>
          </a:p>
        </p:txBody>
      </p:sp>
      <p:sp>
        <p:nvSpPr>
          <p:cNvPr id="144" name="henrik.hildemar@mogard.se"/>
          <p:cNvSpPr txBox="1"/>
          <p:nvPr/>
        </p:nvSpPr>
        <p:spPr>
          <a:xfrm>
            <a:off x="523707" y="8436809"/>
            <a:ext cx="358808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u="sng">
                <a:solidFill>
                  <a:srgbClr val="0000FF"/>
                </a:solidFill>
                <a:uFill>
                  <a:solidFill>
                    <a:srgbClr val="0000FF"/>
                  </a:solidFill>
                </a:uFill>
                <a:latin typeface="Avenir Light"/>
                <a:ea typeface="Avenir Light"/>
                <a:cs typeface="Avenir Light"/>
                <a:sym typeface="Avenir Light"/>
                <a:hlinkClick r:id="rId6" invalidUrl="" action="" tgtFrame="" tooltip="" history="1" highlightClick="0" endSnd="0"/>
              </a:defRPr>
            </a:lvl1pPr>
          </a:lstStyle>
          <a:p>
            <a:pPr/>
            <a:r>
              <a:rPr>
                <a:hlinkClick r:id="rId6" invalidUrl="" action="" tgtFrame="" tooltip="" history="1" highlightClick="0" endSnd="0"/>
              </a:rPr>
              <a:t>henrik.hildemar@mogard.se</a:t>
            </a:r>
          </a:p>
        </p:txBody>
      </p:sp>
      <p:sp>
        <p:nvSpPr>
          <p:cNvPr id="145" name="Thomas Ragnarsson Rådgivare"/>
          <p:cNvSpPr txBox="1"/>
          <p:nvPr/>
        </p:nvSpPr>
        <p:spPr>
          <a:xfrm>
            <a:off x="8622241" y="7810617"/>
            <a:ext cx="3966352"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latin typeface="Avenir Light"/>
                <a:ea typeface="Avenir Light"/>
                <a:cs typeface="Avenir Light"/>
                <a:sym typeface="Avenir Light"/>
              </a:defRPr>
            </a:pPr>
            <a:r>
              <a:t>Thomas Ragnarsson</a:t>
            </a:r>
            <a:r>
              <a:rPr>
                <a:latin typeface="Avenir Book"/>
                <a:ea typeface="Avenir Book"/>
                <a:cs typeface="Avenir Book"/>
                <a:sym typeface="Avenir Book"/>
              </a:rPr>
              <a:t> Rådgivare</a:t>
            </a:r>
          </a:p>
        </p:txBody>
      </p:sp>
      <p:sp>
        <p:nvSpPr>
          <p:cNvPr id="146" name="thomas.ragnarsson@spsm.se"/>
          <p:cNvSpPr txBox="1"/>
          <p:nvPr/>
        </p:nvSpPr>
        <p:spPr>
          <a:xfrm>
            <a:off x="8845791" y="8436809"/>
            <a:ext cx="368251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u="sng">
                <a:solidFill>
                  <a:srgbClr val="0000FF"/>
                </a:solidFill>
                <a:uFill>
                  <a:solidFill>
                    <a:srgbClr val="0000FF"/>
                  </a:solidFill>
                </a:uFill>
                <a:latin typeface="Avenir Light"/>
                <a:ea typeface="Avenir Light"/>
                <a:cs typeface="Avenir Light"/>
                <a:sym typeface="Avenir Light"/>
                <a:hlinkClick r:id="rId6" invalidUrl="" action="" tgtFrame="" tooltip="" history="1" highlightClick="0" endSnd="0"/>
              </a:defRPr>
            </a:lvl1pPr>
          </a:lstStyle>
          <a:p>
            <a:pPr/>
            <a:r>
              <a:rPr>
                <a:hlinkClick r:id="rId6" invalidUrl="" action="" tgtFrame="" tooltip="" history="1" highlightClick="0" endSnd="0"/>
              </a:rPr>
              <a:t>thomas.ragnarsson@spsm.se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7C7"/>
        </a:solidFill>
      </p:bgPr>
    </p:bg>
    <p:spTree>
      <p:nvGrpSpPr>
        <p:cNvPr id="1" name=""/>
        <p:cNvGrpSpPr/>
        <p:nvPr/>
      </p:nvGrpSpPr>
      <p:grpSpPr>
        <a:xfrm>
          <a:off x="0" y="0"/>
          <a:ext cx="0" cy="0"/>
          <a:chOff x="0" y="0"/>
          <a:chExt cx="0" cy="0"/>
        </a:xfrm>
      </p:grpSpPr>
      <p:sp>
        <p:nvSpPr>
          <p:cNvPr id="148" name="Mo Gård…"/>
          <p:cNvSpPr txBox="1"/>
          <p:nvPr>
            <p:ph type="ctrTitle"/>
          </p:nvPr>
        </p:nvSpPr>
        <p:spPr>
          <a:xfrm>
            <a:off x="246805" y="1677384"/>
            <a:ext cx="12511190" cy="3067660"/>
          </a:xfrm>
          <a:prstGeom prst="rect">
            <a:avLst/>
          </a:prstGeom>
        </p:spPr>
        <p:txBody>
          <a:bodyPr/>
          <a:lstStyle/>
          <a:p>
            <a:pPr algn="l">
              <a:defRPr>
                <a:latin typeface="+mn-lt"/>
                <a:ea typeface="+mn-ea"/>
                <a:cs typeface="+mn-cs"/>
                <a:sym typeface="Helvetica"/>
              </a:defRPr>
            </a:pPr>
            <a:r>
              <a:t>Mo Gård</a:t>
            </a:r>
          </a:p>
          <a:p>
            <a:pPr algn="l">
              <a:defRPr sz="3000">
                <a:latin typeface="+mn-lt"/>
                <a:ea typeface="+mn-ea"/>
                <a:cs typeface="+mn-cs"/>
                <a:sym typeface="Helvetica"/>
              </a:defRPr>
            </a:pPr>
            <a:r>
              <a:t>Non-profit verksamhet som erbjuder gruppbostäder, daglig verksamhet, elevhem och gymnasiesärskola</a:t>
            </a:r>
            <a:br/>
          </a:p>
          <a:p>
            <a:pPr algn="l">
              <a:defRPr sz="3000">
                <a:latin typeface="+mn-lt"/>
                <a:ea typeface="+mn-ea"/>
                <a:cs typeface="+mn-cs"/>
                <a:sym typeface="Helvetica"/>
              </a:defRPr>
            </a:pPr>
            <a:r>
              <a:t>Verksamhet på flera platser i Sverige och har idag mer än 70års erfarenhet!</a:t>
            </a:r>
          </a:p>
        </p:txBody>
      </p:sp>
      <p:sp>
        <p:nvSpPr>
          <p:cNvPr id="149" name="Vänder sig till en bred målgrupp av personer i behov av alternativ kommunikation i kombination med ytterligare funktionsnedsättningar, exempelvis personer med en medfödd dövblindhet"/>
          <p:cNvSpPr txBox="1"/>
          <p:nvPr>
            <p:ph type="subTitle" sz="quarter" idx="1"/>
          </p:nvPr>
        </p:nvSpPr>
        <p:spPr>
          <a:xfrm>
            <a:off x="380999" y="5239530"/>
            <a:ext cx="6684272" cy="2664607"/>
          </a:xfrm>
          <a:prstGeom prst="rect">
            <a:avLst/>
          </a:prstGeom>
        </p:spPr>
        <p:txBody>
          <a:bodyPr/>
          <a:lstStyle>
            <a:lvl1pPr algn="l" defTabSz="572516">
              <a:lnSpc>
                <a:spcPct val="144000"/>
              </a:lnSpc>
              <a:defRPr sz="2200"/>
            </a:lvl1pPr>
          </a:lstStyle>
          <a:p>
            <a:pPr/>
            <a:r>
              <a:t>Vänder sig till en bred målgrupp av personer i behov av alternativ kommunikation i kombination med ytterligare funktionsnedsättningar, exempelvis personer med en medfödd dövblindhet</a:t>
            </a:r>
          </a:p>
        </p:txBody>
      </p:sp>
      <p:pic>
        <p:nvPicPr>
          <p:cNvPr id="150" name="UNADJUSTEDNONRAW_thumb_f1.jpg" descr="UNADJUSTEDNONRAW_thumb_f1.jpg"/>
          <p:cNvPicPr>
            <a:picLocks noChangeAspect="1"/>
          </p:cNvPicPr>
          <p:nvPr/>
        </p:nvPicPr>
        <p:blipFill>
          <a:blip r:embed="rId2">
            <a:extLst/>
          </a:blip>
          <a:stretch>
            <a:fillRect/>
          </a:stretch>
        </p:blipFill>
        <p:spPr>
          <a:xfrm>
            <a:off x="7009651" y="5226208"/>
            <a:ext cx="6134849" cy="6122149"/>
          </a:xfrm>
          <a:prstGeom prst="rect">
            <a:avLst/>
          </a:prstGeom>
          <a:ln w="12700">
            <a:miter lim="400000"/>
          </a:ln>
        </p:spPr>
      </p:pic>
      <p:sp>
        <p:nvSpPr>
          <p:cNvPr id="151" name="Henrik Hildemar IKT-pedagog"/>
          <p:cNvSpPr txBox="1"/>
          <p:nvPr/>
        </p:nvSpPr>
        <p:spPr>
          <a:xfrm>
            <a:off x="1821590" y="8077317"/>
            <a:ext cx="380308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latin typeface="Avenir Light"/>
                <a:ea typeface="Avenir Light"/>
                <a:cs typeface="Avenir Light"/>
                <a:sym typeface="Avenir Light"/>
              </a:defRPr>
            </a:pPr>
            <a:r>
              <a:t>Henrik Hildemar</a:t>
            </a:r>
            <a:r>
              <a:rPr>
                <a:latin typeface="Avenir Book"/>
                <a:ea typeface="Avenir Book"/>
                <a:cs typeface="Avenir Book"/>
                <a:sym typeface="Avenir Book"/>
              </a:rPr>
              <a:t> IKT-pedagog</a:t>
            </a:r>
          </a:p>
        </p:txBody>
      </p:sp>
      <p:sp>
        <p:nvSpPr>
          <p:cNvPr id="152" name="henrik.hildemar@mogard.se"/>
          <p:cNvSpPr txBox="1"/>
          <p:nvPr/>
        </p:nvSpPr>
        <p:spPr>
          <a:xfrm>
            <a:off x="1929095" y="8894009"/>
            <a:ext cx="358808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u="sng">
                <a:solidFill>
                  <a:srgbClr val="0000FF"/>
                </a:solidFill>
                <a:uFill>
                  <a:solidFill>
                    <a:srgbClr val="0000FF"/>
                  </a:solidFill>
                </a:uFill>
                <a:latin typeface="Avenir Light"/>
                <a:ea typeface="Avenir Light"/>
                <a:cs typeface="Avenir Light"/>
                <a:sym typeface="Avenir Light"/>
                <a:hlinkClick r:id="rId3" invalidUrl="" action="" tgtFrame="" tooltip="" history="1" highlightClick="0" endSnd="0"/>
              </a:defRPr>
            </a:lvl1pPr>
          </a:lstStyle>
          <a:p>
            <a:pPr/>
            <a:r>
              <a:rPr>
                <a:hlinkClick r:id="rId3" invalidUrl="" action="" tgtFrame="" tooltip="" history="1" highlightClick="0" endSnd="0"/>
              </a:rPr>
              <a:t>henrik.hildemar@mogard.se</a:t>
            </a:r>
          </a:p>
        </p:txBody>
      </p:sp>
      <p:pic>
        <p:nvPicPr>
          <p:cNvPr id="153" name="Bild" descr="Bild"/>
          <p:cNvPicPr>
            <a:picLocks noChangeAspect="1"/>
          </p:cNvPicPr>
          <p:nvPr/>
        </p:nvPicPr>
        <p:blipFill>
          <a:blip r:embed="rId4">
            <a:extLst/>
          </a:blip>
          <a:stretch>
            <a:fillRect/>
          </a:stretch>
        </p:blipFill>
        <p:spPr>
          <a:xfrm>
            <a:off x="9484938" y="-69850"/>
            <a:ext cx="3291262" cy="1851337"/>
          </a:xfrm>
          <a:prstGeom prst="rect">
            <a:avLst/>
          </a:prstGeom>
          <a:ln w="12700">
            <a:miter lim="400000"/>
          </a:ln>
        </p:spPr>
      </p:pic>
      <p:sp>
        <p:nvSpPr>
          <p:cNvPr id="154"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155" name="Bild" descr="Bild"/>
          <p:cNvPicPr>
            <a:picLocks noChangeAspect="1"/>
          </p:cNvPicPr>
          <p:nvPr/>
        </p:nvPicPr>
        <p:blipFill>
          <a:blip r:embed="rId5">
            <a:extLst/>
          </a:blip>
          <a:stretch>
            <a:fillRect/>
          </a:stretch>
        </p:blipFill>
        <p:spPr>
          <a:xfrm>
            <a:off x="4657954" y="376161"/>
            <a:ext cx="3688892" cy="959311"/>
          </a:xfrm>
          <a:prstGeom prst="rect">
            <a:avLst/>
          </a:prstGeom>
          <a:ln w="12700">
            <a:miter lim="400000"/>
          </a:ln>
        </p:spPr>
      </p:pic>
      <p:pic>
        <p:nvPicPr>
          <p:cNvPr id="156" name="Bild" descr="Bild"/>
          <p:cNvPicPr>
            <a:picLocks noChangeAspect="1"/>
          </p:cNvPicPr>
          <p:nvPr/>
        </p:nvPicPr>
        <p:blipFill>
          <a:blip r:embed="rId6">
            <a:extLst/>
          </a:blip>
          <a:stretch>
            <a:fillRect/>
          </a:stretch>
        </p:blipFill>
        <p:spPr>
          <a:xfrm>
            <a:off x="315679" y="411315"/>
            <a:ext cx="2521046" cy="889004"/>
          </a:xfrm>
          <a:prstGeom prst="rect">
            <a:avLst/>
          </a:prstGeom>
          <a:ln w="12700">
            <a:miter lim="400000"/>
          </a:ln>
        </p:spPr>
      </p:pic>
      <p:sp>
        <p:nvSpPr>
          <p:cNvPr id="157"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158"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159"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160"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6CC"/>
        </a:solidFill>
      </p:bgPr>
    </p:bg>
    <p:spTree>
      <p:nvGrpSpPr>
        <p:cNvPr id="1" name=""/>
        <p:cNvGrpSpPr/>
        <p:nvPr/>
      </p:nvGrpSpPr>
      <p:grpSpPr>
        <a:xfrm>
          <a:off x="0" y="0"/>
          <a:ext cx="0" cy="0"/>
          <a:chOff x="0" y="0"/>
          <a:chExt cx="0" cy="0"/>
        </a:xfrm>
      </p:grpSpPr>
      <p:sp>
        <p:nvSpPr>
          <p:cNvPr id="162" name="SPSM, Specialpedagogiska skolmyndigheten"/>
          <p:cNvSpPr txBox="1"/>
          <p:nvPr>
            <p:ph type="ctrTitle"/>
          </p:nvPr>
        </p:nvSpPr>
        <p:spPr>
          <a:xfrm>
            <a:off x="0" y="1650999"/>
            <a:ext cx="13004800" cy="709963"/>
          </a:xfrm>
          <a:prstGeom prst="rect">
            <a:avLst/>
          </a:prstGeom>
        </p:spPr>
        <p:txBody>
          <a:bodyPr/>
          <a:lstStyle>
            <a:lvl1pPr defTabSz="397256">
              <a:defRPr sz="3600">
                <a:latin typeface="+mn-lt"/>
                <a:ea typeface="+mn-ea"/>
                <a:cs typeface="+mn-cs"/>
                <a:sym typeface="Helvetica"/>
              </a:defRPr>
            </a:lvl1pPr>
          </a:lstStyle>
          <a:p>
            <a:pPr/>
            <a:r>
              <a:t>SPSM, Specialpedagogiska skolmyndigheten</a:t>
            </a:r>
          </a:p>
        </p:txBody>
      </p:sp>
      <p:sp>
        <p:nvSpPr>
          <p:cNvPr id="163" name="Specialpedagogiska skolmyndigheten är Sveriges största kunskapsbank inom specialpedagogik. För att bidra till att förskolor, skolor och vuxenutbildningar ger en utbildning som möter barns, ungas och vuxnas behov, oavsett funktionsförmåga, erbjuder vi stöd i form av kunskap och kompetensutveckling över hela Sverige."/>
          <p:cNvSpPr txBox="1"/>
          <p:nvPr>
            <p:ph type="subTitle" sz="half" idx="1"/>
          </p:nvPr>
        </p:nvSpPr>
        <p:spPr>
          <a:xfrm>
            <a:off x="152400" y="2983165"/>
            <a:ext cx="12852400" cy="3344666"/>
          </a:xfrm>
          <a:prstGeom prst="rect">
            <a:avLst/>
          </a:prstGeom>
        </p:spPr>
        <p:txBody>
          <a:bodyPr/>
          <a:lstStyle>
            <a:lvl1pPr algn="l" defTabSz="288036">
              <a:defRPr sz="2700">
                <a:solidFill>
                  <a:srgbClr val="333333"/>
                </a:solidFill>
                <a:latin typeface="Arial"/>
                <a:ea typeface="Arial"/>
                <a:cs typeface="Arial"/>
                <a:sym typeface="Arial"/>
              </a:defRPr>
            </a:lvl1pPr>
          </a:lstStyle>
          <a:p>
            <a:pPr/>
            <a:r>
              <a:t>Specialpedagogiska skolmyndigheten är Sveriges största kunskapsbank inom specialpedagogik. För att bidra till att förskolor, skolor och vuxenutbildningar ger en utbildning som möter barns, ungas och vuxnas behov, oavsett funktionsförmåga, erbjuder vi stöd i form av kunskap och kompetensutveckling över hela Sverige. </a:t>
            </a:r>
          </a:p>
        </p:txBody>
      </p:sp>
      <p:pic>
        <p:nvPicPr>
          <p:cNvPr id="164" name="Bild" descr="Bild"/>
          <p:cNvPicPr>
            <a:picLocks noChangeAspect="1"/>
          </p:cNvPicPr>
          <p:nvPr/>
        </p:nvPicPr>
        <p:blipFill>
          <a:blip r:embed="rId2">
            <a:extLst/>
          </a:blip>
          <a:stretch>
            <a:fillRect/>
          </a:stretch>
        </p:blipFill>
        <p:spPr>
          <a:xfrm>
            <a:off x="6099164" y="5757774"/>
            <a:ext cx="7178090" cy="4011865"/>
          </a:xfrm>
          <a:prstGeom prst="rect">
            <a:avLst/>
          </a:prstGeom>
          <a:ln w="12700">
            <a:miter lim="400000"/>
          </a:ln>
        </p:spPr>
      </p:pic>
      <p:sp>
        <p:nvSpPr>
          <p:cNvPr id="165" name="Thomas Ragnarsson Rådgivare"/>
          <p:cNvSpPr txBox="1"/>
          <p:nvPr/>
        </p:nvSpPr>
        <p:spPr>
          <a:xfrm>
            <a:off x="994972" y="8081208"/>
            <a:ext cx="396635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latin typeface="Avenir Light"/>
                <a:ea typeface="Avenir Light"/>
                <a:cs typeface="Avenir Light"/>
                <a:sym typeface="Avenir Light"/>
              </a:defRPr>
            </a:pPr>
            <a:r>
              <a:t>Thomas Ragnarsson</a:t>
            </a:r>
            <a:r>
              <a:rPr>
                <a:latin typeface="Avenir Book"/>
                <a:ea typeface="Avenir Book"/>
                <a:cs typeface="Avenir Book"/>
                <a:sym typeface="Avenir Book"/>
              </a:rPr>
              <a:t> Rådgivare</a:t>
            </a:r>
          </a:p>
        </p:txBody>
      </p:sp>
      <p:sp>
        <p:nvSpPr>
          <p:cNvPr id="166" name="thomas.ragnarsson@spsm.se"/>
          <p:cNvSpPr txBox="1"/>
          <p:nvPr/>
        </p:nvSpPr>
        <p:spPr>
          <a:xfrm>
            <a:off x="1136889" y="8563809"/>
            <a:ext cx="368251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u="sng">
                <a:solidFill>
                  <a:srgbClr val="0000FF"/>
                </a:solidFill>
                <a:uFill>
                  <a:solidFill>
                    <a:srgbClr val="0000FF"/>
                  </a:solidFill>
                </a:uFill>
                <a:latin typeface="Avenir Light"/>
                <a:ea typeface="Avenir Light"/>
                <a:cs typeface="Avenir Light"/>
                <a:sym typeface="Avenir Light"/>
                <a:hlinkClick r:id="rId3" invalidUrl="" action="" tgtFrame="" tooltip="" history="1" highlightClick="0" endSnd="0"/>
              </a:defRPr>
            </a:lvl1pPr>
          </a:lstStyle>
          <a:p>
            <a:pPr/>
            <a:r>
              <a:rPr>
                <a:hlinkClick r:id="rId3" invalidUrl="" action="" tgtFrame="" tooltip="" history="1" highlightClick="0" endSnd="0"/>
              </a:rPr>
              <a:t>thomas.ragnarsson@spsm.se</a:t>
            </a:r>
          </a:p>
        </p:txBody>
      </p:sp>
      <p:pic>
        <p:nvPicPr>
          <p:cNvPr id="167" name="Bild" descr="Bild"/>
          <p:cNvPicPr>
            <a:picLocks noChangeAspect="1"/>
          </p:cNvPicPr>
          <p:nvPr/>
        </p:nvPicPr>
        <p:blipFill>
          <a:blip r:embed="rId4">
            <a:extLst/>
          </a:blip>
          <a:stretch>
            <a:fillRect/>
          </a:stretch>
        </p:blipFill>
        <p:spPr>
          <a:xfrm>
            <a:off x="9484938" y="-69850"/>
            <a:ext cx="3291262" cy="1851337"/>
          </a:xfrm>
          <a:prstGeom prst="rect">
            <a:avLst/>
          </a:prstGeom>
          <a:ln w="12700">
            <a:miter lim="400000"/>
          </a:ln>
        </p:spPr>
      </p:pic>
      <p:sp>
        <p:nvSpPr>
          <p:cNvPr id="168"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169" name="Bild" descr="Bild"/>
          <p:cNvPicPr>
            <a:picLocks noChangeAspect="1"/>
          </p:cNvPicPr>
          <p:nvPr/>
        </p:nvPicPr>
        <p:blipFill>
          <a:blip r:embed="rId5">
            <a:extLst/>
          </a:blip>
          <a:stretch>
            <a:fillRect/>
          </a:stretch>
        </p:blipFill>
        <p:spPr>
          <a:xfrm>
            <a:off x="4657954" y="376161"/>
            <a:ext cx="3688892" cy="959311"/>
          </a:xfrm>
          <a:prstGeom prst="rect">
            <a:avLst/>
          </a:prstGeom>
          <a:ln w="12700">
            <a:miter lim="400000"/>
          </a:ln>
        </p:spPr>
      </p:pic>
      <p:pic>
        <p:nvPicPr>
          <p:cNvPr id="170" name="Bild" descr="Bild"/>
          <p:cNvPicPr>
            <a:picLocks noChangeAspect="1"/>
          </p:cNvPicPr>
          <p:nvPr/>
        </p:nvPicPr>
        <p:blipFill>
          <a:blip r:embed="rId6">
            <a:extLst/>
          </a:blip>
          <a:stretch>
            <a:fillRect/>
          </a:stretch>
        </p:blipFill>
        <p:spPr>
          <a:xfrm>
            <a:off x="315679" y="411315"/>
            <a:ext cx="2521046" cy="889004"/>
          </a:xfrm>
          <a:prstGeom prst="rect">
            <a:avLst/>
          </a:prstGeom>
          <a:ln w="12700">
            <a:miter lim="400000"/>
          </a:ln>
        </p:spPr>
      </p:pic>
      <p:sp>
        <p:nvSpPr>
          <p:cNvPr id="171"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172"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173"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174"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175" name="En likvärdig utbildning för alla"/>
          <p:cNvSpPr txBox="1"/>
          <p:nvPr/>
        </p:nvSpPr>
        <p:spPr>
          <a:xfrm>
            <a:off x="4340647" y="1740983"/>
            <a:ext cx="4323501" cy="12376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10400"/>
              </a:lnSpc>
              <a:defRPr sz="2500">
                <a:latin typeface="Arial"/>
                <a:ea typeface="Arial"/>
                <a:cs typeface="Arial"/>
                <a:sym typeface="Arial"/>
              </a:defRPr>
            </a:pPr>
            <a:r>
              <a:t>En likvärdig utbildning för alla</a:t>
            </a:r>
            <a:r>
              <a:rPr>
                <a:latin typeface="Times"/>
                <a:ea typeface="Times"/>
                <a:cs typeface="Times"/>
                <a:sym typeface="Times"/>
              </a:rPr>
              <a:t> </a:t>
            </a:r>
          </a:p>
        </p:txBody>
      </p:sp>
      <p:sp>
        <p:nvSpPr>
          <p:cNvPr id="176" name="Det gör vi genom…"/>
          <p:cNvSpPr txBox="1"/>
          <p:nvPr/>
        </p:nvSpPr>
        <p:spPr>
          <a:xfrm>
            <a:off x="622000" y="4760184"/>
            <a:ext cx="4549034" cy="30400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6300"/>
              </a:lnSpc>
              <a:defRPr sz="2600">
                <a:latin typeface="+mn-lt"/>
                <a:ea typeface="+mn-ea"/>
                <a:cs typeface="+mn-cs"/>
                <a:sym typeface="Helvetica"/>
              </a:defRPr>
            </a:pPr>
            <a:r>
              <a:t>Det gör vi genom</a:t>
            </a:r>
            <a:endParaRPr sz="1200"/>
          </a:p>
          <a:p>
            <a:pPr algn="l" defTabSz="457200">
              <a:lnSpc>
                <a:spcPct val="150000"/>
              </a:lnSpc>
              <a:defRPr sz="2600">
                <a:solidFill>
                  <a:srgbClr val="A7001F"/>
                </a:solidFill>
                <a:latin typeface="Arial"/>
                <a:ea typeface="Arial"/>
                <a:cs typeface="Arial"/>
                <a:sym typeface="Arial"/>
              </a:defRPr>
            </a:pPr>
            <a:r>
              <a:t>• </a:t>
            </a:r>
            <a:r>
              <a:rPr>
                <a:solidFill>
                  <a:srgbClr val="000000"/>
                </a:solidFill>
              </a:rPr>
              <a:t>specialpedagogiskt stöd</a:t>
            </a:r>
            <a:endParaRPr>
              <a:latin typeface="Times"/>
              <a:ea typeface="Times"/>
              <a:cs typeface="Times"/>
              <a:sym typeface="Times"/>
            </a:endParaRPr>
          </a:p>
          <a:p>
            <a:pPr algn="l" defTabSz="457200">
              <a:lnSpc>
                <a:spcPct val="150000"/>
              </a:lnSpc>
              <a:defRPr sz="2600">
                <a:solidFill>
                  <a:srgbClr val="A7001F"/>
                </a:solidFill>
                <a:latin typeface="Arial"/>
                <a:ea typeface="Arial"/>
                <a:cs typeface="Arial"/>
                <a:sym typeface="Arial"/>
              </a:defRPr>
            </a:pPr>
            <a:r>
              <a:t>• </a:t>
            </a:r>
            <a:r>
              <a:rPr>
                <a:solidFill>
                  <a:srgbClr val="000000"/>
                </a:solidFill>
              </a:rPr>
              <a:t>undervisning i specialskolor</a:t>
            </a:r>
            <a:endParaRPr>
              <a:latin typeface="Times"/>
              <a:ea typeface="Times"/>
              <a:cs typeface="Times"/>
              <a:sym typeface="Times"/>
            </a:endParaRPr>
          </a:p>
          <a:p>
            <a:pPr algn="l" defTabSz="457200">
              <a:lnSpc>
                <a:spcPct val="150000"/>
              </a:lnSpc>
              <a:defRPr sz="2600">
                <a:solidFill>
                  <a:srgbClr val="A7001F"/>
                </a:solidFill>
                <a:latin typeface="Arial"/>
                <a:ea typeface="Arial"/>
                <a:cs typeface="Arial"/>
                <a:sym typeface="Arial"/>
              </a:defRPr>
            </a:pPr>
            <a:r>
              <a:t>• </a:t>
            </a:r>
            <a:r>
              <a:rPr>
                <a:solidFill>
                  <a:srgbClr val="000000"/>
                </a:solidFill>
              </a:rPr>
              <a:t>tillgängliga läromedel</a:t>
            </a:r>
            <a:endParaRPr>
              <a:latin typeface="Times"/>
              <a:ea typeface="Times"/>
              <a:cs typeface="Times"/>
              <a:sym typeface="Times"/>
            </a:endParaRPr>
          </a:p>
          <a:p>
            <a:pPr algn="l" defTabSz="457200">
              <a:lnSpc>
                <a:spcPct val="150000"/>
              </a:lnSpc>
              <a:defRPr sz="2600">
                <a:solidFill>
                  <a:srgbClr val="A7001F"/>
                </a:solidFill>
                <a:latin typeface="Arial"/>
                <a:ea typeface="Arial"/>
                <a:cs typeface="Arial"/>
                <a:sym typeface="Arial"/>
              </a:defRPr>
            </a:pPr>
            <a:r>
              <a:t>• </a:t>
            </a:r>
            <a:r>
              <a:rPr>
                <a:solidFill>
                  <a:srgbClr val="000000"/>
                </a:solidFill>
              </a:rPr>
              <a:t>statsbidrag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5D0"/>
        </a:solidFill>
      </p:bgPr>
    </p:bg>
    <p:spTree>
      <p:nvGrpSpPr>
        <p:cNvPr id="1" name=""/>
        <p:cNvGrpSpPr/>
        <p:nvPr/>
      </p:nvGrpSpPr>
      <p:grpSpPr>
        <a:xfrm>
          <a:off x="0" y="0"/>
          <a:ext cx="0" cy="0"/>
          <a:chOff x="0" y="0"/>
          <a:chExt cx="0" cy="0"/>
        </a:xfrm>
      </p:grpSpPr>
      <p:sp>
        <p:nvSpPr>
          <p:cNvPr id="178" name="Nätverksarbete under NkcDB 2014-2017"/>
          <p:cNvSpPr txBox="1"/>
          <p:nvPr>
            <p:ph type="subTitle" sz="quarter" idx="1"/>
          </p:nvPr>
        </p:nvSpPr>
        <p:spPr>
          <a:xfrm>
            <a:off x="4496290" y="1934161"/>
            <a:ext cx="10464801" cy="1130303"/>
          </a:xfrm>
          <a:prstGeom prst="rect">
            <a:avLst/>
          </a:prstGeom>
        </p:spPr>
        <p:txBody>
          <a:bodyPr/>
          <a:lstStyle/>
          <a:p>
            <a:pPr/>
            <a:r>
              <a:t>Nätverksarbete under NkcDB 2014-2017</a:t>
            </a:r>
          </a:p>
        </p:txBody>
      </p:sp>
      <p:sp>
        <p:nvSpPr>
          <p:cNvPr id="179" name="Hur kan vi erbjuda personer med medfödd dövblindhet att utvecklas med hjälp av teknik?"/>
          <p:cNvSpPr txBox="1"/>
          <p:nvPr/>
        </p:nvSpPr>
        <p:spPr>
          <a:xfrm>
            <a:off x="269491" y="5017696"/>
            <a:ext cx="122880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Hur kan vi erbjuda personer med medfödd dövblindhet att utvecklas med hjälp av teknik?</a:t>
            </a:r>
          </a:p>
        </p:txBody>
      </p:sp>
      <p:sp>
        <p:nvSpPr>
          <p:cNvPr id="180" name="Inventering, vad har gjorts tidigare med goda resultat?"/>
          <p:cNvSpPr txBox="1"/>
          <p:nvPr/>
        </p:nvSpPr>
        <p:spPr>
          <a:xfrm>
            <a:off x="2761437" y="6016504"/>
            <a:ext cx="748192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Inventering, vad har gjorts tidigare med goda resultat?</a:t>
            </a:r>
          </a:p>
        </p:txBody>
      </p:sp>
      <p:sp>
        <p:nvSpPr>
          <p:cNvPr id="181" name="Vad saknar vi idag? Vad vill vi se på marknaden?"/>
          <p:cNvSpPr txBox="1"/>
          <p:nvPr/>
        </p:nvSpPr>
        <p:spPr>
          <a:xfrm>
            <a:off x="3139388" y="7008314"/>
            <a:ext cx="672602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Vad saknar vi idag? Vad vill vi se på marknaden?</a:t>
            </a:r>
          </a:p>
        </p:txBody>
      </p:sp>
      <p:sp>
        <p:nvSpPr>
          <p:cNvPr id="182" name="Tvärfackligt sammansatt nätverk av rådgivare, pedagoger, IKT-pedagoger och tekniker"/>
          <p:cNvSpPr txBox="1"/>
          <p:nvPr/>
        </p:nvSpPr>
        <p:spPr>
          <a:xfrm>
            <a:off x="576629" y="2837277"/>
            <a:ext cx="1185154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Tvärfackligt sammansatt nätverk av rådgivare, pedagoger, IKT-pedagoger och tekniker</a:t>
            </a:r>
          </a:p>
        </p:txBody>
      </p:sp>
      <p:sp>
        <p:nvSpPr>
          <p:cNvPr id="183" name="Det tvärfackliga perspektivet tvingade oss att formulera oss noga, sätta fingret på, och många gånger tänka nytt, out of the box."/>
          <p:cNvSpPr txBox="1"/>
          <p:nvPr/>
        </p:nvSpPr>
        <p:spPr>
          <a:xfrm>
            <a:off x="696822" y="3814407"/>
            <a:ext cx="11433354"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Det tvärfackliga perspektivet tvingade oss att formulera oss noga, sätta fingret på, </a:t>
            </a:r>
          </a:p>
          <a:p>
            <a:pPr/>
            <a:r>
              <a:t>och många gånger tänka nytt, out of the box.</a:t>
            </a:r>
          </a:p>
        </p:txBody>
      </p:sp>
      <p:pic>
        <p:nvPicPr>
          <p:cNvPr id="184"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185"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186"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187"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188"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189"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190"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191"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192" name="Gemensamt utgångsläge"/>
          <p:cNvSpPr txBox="1"/>
          <p:nvPr/>
        </p:nvSpPr>
        <p:spPr>
          <a:xfrm>
            <a:off x="781590" y="1730773"/>
            <a:ext cx="5931497"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mn-lt"/>
                <a:ea typeface="+mn-ea"/>
                <a:cs typeface="+mn-cs"/>
                <a:sym typeface="Helvetica"/>
              </a:defRPr>
            </a:lvl1pPr>
          </a:lstStyle>
          <a:p>
            <a:pPr/>
            <a:r>
              <a:t>Gemensamt utgångsläge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F4D4"/>
        </a:solidFill>
      </p:bgPr>
    </p:bg>
    <p:spTree>
      <p:nvGrpSpPr>
        <p:cNvPr id="1" name=""/>
        <p:cNvGrpSpPr/>
        <p:nvPr/>
      </p:nvGrpSpPr>
      <p:grpSpPr>
        <a:xfrm>
          <a:off x="0" y="0"/>
          <a:ext cx="0" cy="0"/>
          <a:chOff x="0" y="0"/>
          <a:chExt cx="0" cy="0"/>
        </a:xfrm>
      </p:grpSpPr>
      <p:pic>
        <p:nvPicPr>
          <p:cNvPr id="194" name="Bild" descr="Bild"/>
          <p:cNvPicPr>
            <a:picLocks noChangeAspect="1"/>
          </p:cNvPicPr>
          <p:nvPr/>
        </p:nvPicPr>
        <p:blipFill>
          <a:blip r:embed="rId2">
            <a:extLst/>
          </a:blip>
          <a:stretch>
            <a:fillRect/>
          </a:stretch>
        </p:blipFill>
        <p:spPr>
          <a:xfrm>
            <a:off x="2559199" y="4948001"/>
            <a:ext cx="7886403" cy="5895750"/>
          </a:xfrm>
          <a:prstGeom prst="rect">
            <a:avLst/>
          </a:prstGeom>
          <a:ln w="12700">
            <a:miter lim="400000"/>
          </a:ln>
        </p:spPr>
      </p:pic>
      <p:sp>
        <p:nvSpPr>
          <p:cNvPr id="195" name="Workshop med NVC, Nordiskt välfärdscenter"/>
          <p:cNvSpPr txBox="1"/>
          <p:nvPr>
            <p:ph type="subTitle" sz="quarter" idx="1"/>
          </p:nvPr>
        </p:nvSpPr>
        <p:spPr>
          <a:xfrm>
            <a:off x="1003300" y="1412438"/>
            <a:ext cx="10464800" cy="1130301"/>
          </a:xfrm>
          <a:prstGeom prst="rect">
            <a:avLst/>
          </a:prstGeom>
        </p:spPr>
        <p:txBody>
          <a:bodyPr/>
          <a:lstStyle>
            <a:lvl1pPr>
              <a:defRPr sz="4000"/>
            </a:lvl1pPr>
          </a:lstStyle>
          <a:p>
            <a:pPr/>
            <a:r>
              <a:t>Workshop med NVC, Nordiskt välfärdscenter</a:t>
            </a:r>
          </a:p>
        </p:txBody>
      </p:sp>
      <p:sp>
        <p:nvSpPr>
          <p:cNvPr id="196" name="Sista bitarna i framtagandet av inspirationsmaterialet"/>
          <p:cNvSpPr txBox="1"/>
          <p:nvPr/>
        </p:nvSpPr>
        <p:spPr>
          <a:xfrm>
            <a:off x="2952290" y="3076910"/>
            <a:ext cx="727801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Sista bitarna i framtagandet av inspirationsmaterialet</a:t>
            </a:r>
          </a:p>
        </p:txBody>
      </p:sp>
      <p:sp>
        <p:nvSpPr>
          <p:cNvPr id="197" name="Nordisk workshop med representanter från Sverige, Danmark och Norge"/>
          <p:cNvSpPr txBox="1"/>
          <p:nvPr/>
        </p:nvSpPr>
        <p:spPr>
          <a:xfrm>
            <a:off x="1345326" y="2146299"/>
            <a:ext cx="1031414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mn-lt"/>
                <a:ea typeface="+mn-ea"/>
                <a:cs typeface="+mn-cs"/>
                <a:sym typeface="Helvetica"/>
              </a:defRPr>
            </a:lvl1pPr>
          </a:lstStyle>
          <a:p>
            <a:pPr/>
            <a:r>
              <a:t>Nordisk workshop med representanter från Sverige, Danmark och Norge</a:t>
            </a:r>
          </a:p>
        </p:txBody>
      </p:sp>
      <p:pic>
        <p:nvPicPr>
          <p:cNvPr id="198" name="Bild" descr="Bild"/>
          <p:cNvPicPr>
            <a:picLocks noChangeAspect="1"/>
          </p:cNvPicPr>
          <p:nvPr/>
        </p:nvPicPr>
        <p:blipFill>
          <a:blip r:embed="rId3">
            <a:extLst/>
          </a:blip>
          <a:stretch>
            <a:fillRect/>
          </a:stretch>
        </p:blipFill>
        <p:spPr>
          <a:xfrm>
            <a:off x="9484938" y="-69850"/>
            <a:ext cx="3291262" cy="1851337"/>
          </a:xfrm>
          <a:prstGeom prst="rect">
            <a:avLst/>
          </a:prstGeom>
          <a:ln w="12700">
            <a:miter lim="400000"/>
          </a:ln>
        </p:spPr>
      </p:pic>
      <p:sp>
        <p:nvSpPr>
          <p:cNvPr id="199"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00" name="Bild" descr="Bild"/>
          <p:cNvPicPr>
            <a:picLocks noChangeAspect="1"/>
          </p:cNvPicPr>
          <p:nvPr/>
        </p:nvPicPr>
        <p:blipFill>
          <a:blip r:embed="rId4">
            <a:extLst/>
          </a:blip>
          <a:stretch>
            <a:fillRect/>
          </a:stretch>
        </p:blipFill>
        <p:spPr>
          <a:xfrm>
            <a:off x="4657954" y="376161"/>
            <a:ext cx="3688892" cy="959311"/>
          </a:xfrm>
          <a:prstGeom prst="rect">
            <a:avLst/>
          </a:prstGeom>
          <a:ln w="12700">
            <a:miter lim="400000"/>
          </a:ln>
        </p:spPr>
      </p:pic>
      <p:pic>
        <p:nvPicPr>
          <p:cNvPr id="201" name="Bild" descr="Bild"/>
          <p:cNvPicPr>
            <a:picLocks noChangeAspect="1"/>
          </p:cNvPicPr>
          <p:nvPr/>
        </p:nvPicPr>
        <p:blipFill>
          <a:blip r:embed="rId5">
            <a:extLst/>
          </a:blip>
          <a:stretch>
            <a:fillRect/>
          </a:stretch>
        </p:blipFill>
        <p:spPr>
          <a:xfrm>
            <a:off x="315679" y="411315"/>
            <a:ext cx="2521046" cy="889004"/>
          </a:xfrm>
          <a:prstGeom prst="rect">
            <a:avLst/>
          </a:prstGeom>
          <a:ln w="12700">
            <a:miter lim="400000"/>
          </a:ln>
        </p:spPr>
      </p:pic>
      <p:sp>
        <p:nvSpPr>
          <p:cNvPr id="202"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03"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04"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05"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206" name="Hands-on workshop med ny teknik, smartklockor och flic-knappar bl.a."/>
          <p:cNvSpPr txBox="1"/>
          <p:nvPr/>
        </p:nvSpPr>
        <p:spPr>
          <a:xfrm>
            <a:off x="1603804" y="4286248"/>
            <a:ext cx="979718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Hands-on workshop med ny teknik, smartklockor och flic-knappar bl.a.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BF3D7"/>
        </a:solidFill>
      </p:bgPr>
    </p:bg>
    <p:spTree>
      <p:nvGrpSpPr>
        <p:cNvPr id="1" name=""/>
        <p:cNvGrpSpPr/>
        <p:nvPr/>
      </p:nvGrpSpPr>
      <p:grpSpPr>
        <a:xfrm>
          <a:off x="0" y="0"/>
          <a:ext cx="0" cy="0"/>
          <a:chOff x="0" y="0"/>
          <a:chExt cx="0" cy="0"/>
        </a:xfrm>
      </p:grpSpPr>
      <p:sp>
        <p:nvSpPr>
          <p:cNvPr id="208" name="När syn-/hörselrest finns"/>
          <p:cNvSpPr txBox="1"/>
          <p:nvPr>
            <p:ph type="ctrTitle"/>
          </p:nvPr>
        </p:nvSpPr>
        <p:spPr>
          <a:xfrm>
            <a:off x="-797099" y="1690604"/>
            <a:ext cx="7340997" cy="829360"/>
          </a:xfrm>
          <a:prstGeom prst="rect">
            <a:avLst/>
          </a:prstGeom>
        </p:spPr>
        <p:txBody>
          <a:bodyPr/>
          <a:lstStyle>
            <a:lvl1pPr>
              <a:defRPr>
                <a:latin typeface="+mn-lt"/>
                <a:ea typeface="+mn-ea"/>
                <a:cs typeface="+mn-cs"/>
                <a:sym typeface="Helvetica"/>
              </a:defRPr>
            </a:lvl1pPr>
          </a:lstStyle>
          <a:p>
            <a:pPr/>
            <a:r>
              <a:t>När syn-/hörselrest finns</a:t>
            </a:r>
          </a:p>
        </p:txBody>
      </p:sp>
      <p:sp>
        <p:nvSpPr>
          <p:cNvPr id="209" name="Skoog"/>
          <p:cNvSpPr txBox="1"/>
          <p:nvPr/>
        </p:nvSpPr>
        <p:spPr>
          <a:xfrm>
            <a:off x="11610985" y="8672169"/>
            <a:ext cx="104576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a:r>
              <a:t>Skoog</a:t>
            </a:r>
          </a:p>
        </p:txBody>
      </p:sp>
      <p:pic>
        <p:nvPicPr>
          <p:cNvPr id="210" name="page11image3854176.png" descr="page11image3854176.png"/>
          <p:cNvPicPr>
            <a:picLocks noChangeAspect="1"/>
          </p:cNvPicPr>
          <p:nvPr/>
        </p:nvPicPr>
        <p:blipFill>
          <a:blip r:embed="rId2">
            <a:extLst/>
          </a:blip>
          <a:stretch>
            <a:fillRect/>
          </a:stretch>
        </p:blipFill>
        <p:spPr>
          <a:xfrm>
            <a:off x="397572" y="7047227"/>
            <a:ext cx="4149028" cy="3557274"/>
          </a:xfrm>
          <a:prstGeom prst="rect">
            <a:avLst/>
          </a:prstGeom>
          <a:ln w="12700">
            <a:miter lim="400000"/>
          </a:ln>
        </p:spPr>
      </p:pic>
      <p:pic>
        <p:nvPicPr>
          <p:cNvPr id="211" name="Text" descr="Text"/>
          <p:cNvPicPr>
            <a:picLocks noChangeAspect="1"/>
          </p:cNvPicPr>
          <p:nvPr/>
        </p:nvPicPr>
        <p:blipFill>
          <a:blip r:embed="rId3">
            <a:extLst/>
          </a:blip>
          <a:stretch>
            <a:fillRect/>
          </a:stretch>
        </p:blipFill>
        <p:spPr>
          <a:xfrm>
            <a:off x="-3149600" y="-4051300"/>
            <a:ext cx="241301" cy="508000"/>
          </a:xfrm>
          <a:prstGeom prst="rect">
            <a:avLst/>
          </a:prstGeom>
          <a:ln w="12700">
            <a:miter lim="400000"/>
          </a:ln>
        </p:spPr>
      </p:pic>
      <p:sp>
        <p:nvSpPr>
          <p:cNvPr id="212" name="iPad,…"/>
          <p:cNvSpPr txBox="1"/>
          <p:nvPr/>
        </p:nvSpPr>
        <p:spPr>
          <a:xfrm>
            <a:off x="4582009" y="8356599"/>
            <a:ext cx="212611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500">
                <a:latin typeface="+mn-lt"/>
                <a:ea typeface="+mn-ea"/>
                <a:cs typeface="+mn-cs"/>
                <a:sym typeface="Helvetica"/>
              </a:defRPr>
            </a:pPr>
            <a:r>
              <a:t>iPad, </a:t>
            </a:r>
          </a:p>
          <a:p>
            <a:pPr algn="l">
              <a:defRPr sz="2500">
                <a:latin typeface="+mn-lt"/>
                <a:ea typeface="+mn-ea"/>
                <a:cs typeface="+mn-cs"/>
                <a:sym typeface="Helvetica"/>
              </a:defRPr>
            </a:pPr>
            <a:r>
              <a:t>projektor och </a:t>
            </a:r>
          </a:p>
          <a:p>
            <a:pPr algn="l">
              <a:defRPr sz="2500">
                <a:latin typeface="+mn-lt"/>
                <a:ea typeface="+mn-ea"/>
                <a:cs typeface="+mn-cs"/>
                <a:sym typeface="Helvetica"/>
              </a:defRPr>
            </a:pPr>
            <a:r>
              <a:t>strandtält</a:t>
            </a:r>
          </a:p>
        </p:txBody>
      </p:sp>
      <p:sp>
        <p:nvSpPr>
          <p:cNvPr id="213" name="Hur kan iPads användas i verksamheten för att stödja kommunikationsutvecklingen hos våra brukare och elever?"/>
          <p:cNvSpPr txBox="1"/>
          <p:nvPr/>
        </p:nvSpPr>
        <p:spPr>
          <a:xfrm>
            <a:off x="259580" y="2765425"/>
            <a:ext cx="11973732" cy="10477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828038">
              <a:lnSpc>
                <a:spcPct val="115000"/>
              </a:lnSpc>
              <a:spcBef>
                <a:spcPts val="1000"/>
              </a:spcBef>
              <a:defRPr i="1" sz="2500">
                <a:uFill>
                  <a:solidFill>
                    <a:srgbClr val="000000"/>
                  </a:solidFill>
                </a:uFill>
                <a:latin typeface="+mn-lt"/>
                <a:ea typeface="+mn-ea"/>
                <a:cs typeface="+mn-cs"/>
                <a:sym typeface="Helvetica"/>
              </a:defRPr>
            </a:pPr>
            <a:r>
              <a:t>Hur kan iPads användas i verksamheten för att stödja kommunikationsutvecklingen </a:t>
            </a:r>
          </a:p>
          <a:p>
            <a:pPr algn="l" defTabSz="828038">
              <a:lnSpc>
                <a:spcPct val="115000"/>
              </a:lnSpc>
              <a:spcBef>
                <a:spcPts val="1000"/>
              </a:spcBef>
              <a:defRPr i="1" sz="2500">
                <a:uFill>
                  <a:solidFill>
                    <a:srgbClr val="000000"/>
                  </a:solidFill>
                </a:uFill>
                <a:latin typeface="+mn-lt"/>
                <a:ea typeface="+mn-ea"/>
                <a:cs typeface="+mn-cs"/>
                <a:sym typeface="Helvetica"/>
              </a:defRPr>
            </a:pPr>
            <a:r>
              <a:t>hos våra brukare och elever?</a:t>
            </a:r>
          </a:p>
        </p:txBody>
      </p:sp>
      <p:pic>
        <p:nvPicPr>
          <p:cNvPr id="214" name="658A898B-837C-400C-9B5D-5C9F0FD92A47-L0-001.jpeg" descr="658A898B-837C-400C-9B5D-5C9F0FD92A47-L0-001.jpeg"/>
          <p:cNvPicPr>
            <a:picLocks noChangeAspect="1"/>
          </p:cNvPicPr>
          <p:nvPr/>
        </p:nvPicPr>
        <p:blipFill>
          <a:blip r:embed="rId4">
            <a:extLst/>
          </a:blip>
          <a:stretch>
            <a:fillRect/>
          </a:stretch>
        </p:blipFill>
        <p:spPr>
          <a:xfrm>
            <a:off x="9265259" y="5027228"/>
            <a:ext cx="4756448" cy="6364043"/>
          </a:xfrm>
          <a:prstGeom prst="rect">
            <a:avLst/>
          </a:prstGeom>
          <a:ln w="12700">
            <a:miter lim="400000"/>
          </a:ln>
        </p:spPr>
      </p:pic>
      <p:pic>
        <p:nvPicPr>
          <p:cNvPr id="215" name="Bild" descr="Bild"/>
          <p:cNvPicPr>
            <a:picLocks noChangeAspect="1"/>
          </p:cNvPicPr>
          <p:nvPr/>
        </p:nvPicPr>
        <p:blipFill>
          <a:blip r:embed="rId5">
            <a:extLst/>
          </a:blip>
          <a:stretch>
            <a:fillRect/>
          </a:stretch>
        </p:blipFill>
        <p:spPr>
          <a:xfrm>
            <a:off x="8039100" y="6362700"/>
            <a:ext cx="1663700" cy="1651000"/>
          </a:xfrm>
          <a:prstGeom prst="rect">
            <a:avLst/>
          </a:prstGeom>
          <a:ln w="12700">
            <a:miter lim="400000"/>
          </a:ln>
        </p:spPr>
      </p:pic>
      <p:sp>
        <p:nvSpPr>
          <p:cNvPr id="216" name="”Vid svårigheter att se samband eller ha förståelse till att mötas i en viss situation kan iPaden motivera och vara del i att förflytta fokus från direktfokus på eleven, till fokus på iPaden… jag uppfattar det som ’ett avdramatiserat möte’ med eleven då vi kan mötas innanför skalet på iPaden och där hitta till att samspela och kommunicera.”"/>
          <p:cNvSpPr txBox="1"/>
          <p:nvPr/>
        </p:nvSpPr>
        <p:spPr>
          <a:xfrm>
            <a:off x="-7919" y="4045844"/>
            <a:ext cx="12889094"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Avenir Book"/>
                <a:ea typeface="Avenir Book"/>
                <a:cs typeface="Avenir Book"/>
                <a:sym typeface="Avenir Book"/>
              </a:defRPr>
            </a:lvl1pPr>
          </a:lstStyle>
          <a:p>
            <a:pPr/>
            <a:r>
              <a:t>”Vid svårigheter att se samband eller ha förståelse till att mötas i en viss situation kan iPaden motivera och vara del i att förflytta fokus från direktfokus på eleven, till fokus på iPaden… jag uppfattar det som ’ett avdramatiserat möte’ med eleven då vi kan mötas innanför skalet på iPaden och där hitta till att samspela och kommunicera.”</a:t>
            </a:r>
          </a:p>
        </p:txBody>
      </p:sp>
      <p:sp>
        <p:nvSpPr>
          <p:cNvPr id="217" name="Tillvarata intresse:…"/>
          <p:cNvSpPr txBox="1"/>
          <p:nvPr/>
        </p:nvSpPr>
        <p:spPr>
          <a:xfrm>
            <a:off x="6568950" y="8140699"/>
            <a:ext cx="266089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n-lt"/>
                <a:ea typeface="+mn-ea"/>
                <a:cs typeface="+mn-cs"/>
                <a:sym typeface="Helvetica"/>
              </a:defRPr>
            </a:pPr>
            <a:r>
              <a:t>Tillvarata intresse:</a:t>
            </a:r>
          </a:p>
          <a:p>
            <a:pPr>
              <a:defRPr>
                <a:latin typeface="+mn-lt"/>
                <a:ea typeface="+mn-ea"/>
                <a:cs typeface="+mn-cs"/>
                <a:sym typeface="Helvetica"/>
              </a:defRPr>
            </a:pPr>
            <a:r>
              <a:t>Blow up frog</a:t>
            </a:r>
          </a:p>
        </p:txBody>
      </p:sp>
      <p:pic>
        <p:nvPicPr>
          <p:cNvPr id="218" name="Bild" descr="Bild"/>
          <p:cNvPicPr>
            <a:picLocks noChangeAspect="1"/>
          </p:cNvPicPr>
          <p:nvPr/>
        </p:nvPicPr>
        <p:blipFill>
          <a:blip r:embed="rId6">
            <a:extLst/>
          </a:blip>
          <a:stretch>
            <a:fillRect/>
          </a:stretch>
        </p:blipFill>
        <p:spPr>
          <a:xfrm>
            <a:off x="9484938" y="-69850"/>
            <a:ext cx="3291262" cy="1851337"/>
          </a:xfrm>
          <a:prstGeom prst="rect">
            <a:avLst/>
          </a:prstGeom>
          <a:ln w="12700">
            <a:miter lim="400000"/>
          </a:ln>
        </p:spPr>
      </p:pic>
      <p:sp>
        <p:nvSpPr>
          <p:cNvPr id="219"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20" name="Bild" descr="Bild"/>
          <p:cNvPicPr>
            <a:picLocks noChangeAspect="1"/>
          </p:cNvPicPr>
          <p:nvPr/>
        </p:nvPicPr>
        <p:blipFill>
          <a:blip r:embed="rId7">
            <a:extLst/>
          </a:blip>
          <a:stretch>
            <a:fillRect/>
          </a:stretch>
        </p:blipFill>
        <p:spPr>
          <a:xfrm>
            <a:off x="4657954" y="376161"/>
            <a:ext cx="3688892" cy="959311"/>
          </a:xfrm>
          <a:prstGeom prst="rect">
            <a:avLst/>
          </a:prstGeom>
          <a:ln w="12700">
            <a:miter lim="400000"/>
          </a:ln>
        </p:spPr>
      </p:pic>
      <p:pic>
        <p:nvPicPr>
          <p:cNvPr id="221" name="Bild" descr="Bild"/>
          <p:cNvPicPr>
            <a:picLocks noChangeAspect="1"/>
          </p:cNvPicPr>
          <p:nvPr/>
        </p:nvPicPr>
        <p:blipFill>
          <a:blip r:embed="rId8">
            <a:extLst/>
          </a:blip>
          <a:stretch>
            <a:fillRect/>
          </a:stretch>
        </p:blipFill>
        <p:spPr>
          <a:xfrm>
            <a:off x="315679" y="411315"/>
            <a:ext cx="2521046" cy="889004"/>
          </a:xfrm>
          <a:prstGeom prst="rect">
            <a:avLst/>
          </a:prstGeom>
          <a:ln w="12700">
            <a:miter lim="400000"/>
          </a:ln>
        </p:spPr>
      </p:pic>
      <p:sp>
        <p:nvSpPr>
          <p:cNvPr id="222"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23"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24"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25"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
        <p:nvSpPr>
          <p:cNvPr id="226" name="” Det sker ofta en bekräftelse av varandras närvaro när vi använder iPaden, vi båda agerar med att trycka, blåsa etc. Vi finns då i det grundläggande och nära samspelet. Vi kan här ge tur till varandra och stärka motivation till deltagande och att vara delaktig”."/>
          <p:cNvSpPr txBox="1"/>
          <p:nvPr/>
        </p:nvSpPr>
        <p:spPr>
          <a:xfrm>
            <a:off x="127888" y="5174879"/>
            <a:ext cx="9101961"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Avenir Book"/>
                <a:ea typeface="Avenir Book"/>
                <a:cs typeface="Avenir Book"/>
                <a:sym typeface="Avenir Book"/>
              </a:defRPr>
            </a:lvl1pPr>
          </a:lstStyle>
          <a:p>
            <a:pPr/>
            <a:r>
              <a:t>” Det sker ofta en bekräftelse av varandras närvaro när vi använder iPaden, vi båda agerar med att trycka, blåsa etc. Vi finns då i det grundläggande och nära samspelet. Vi kan här ge tur till varandra och stärka motivation till deltagande och att vara delaktig”.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BF3D7"/>
        </a:solidFill>
      </p:bgPr>
    </p:bg>
    <p:spTree>
      <p:nvGrpSpPr>
        <p:cNvPr id="1" name=""/>
        <p:cNvGrpSpPr/>
        <p:nvPr/>
      </p:nvGrpSpPr>
      <p:grpSpPr>
        <a:xfrm>
          <a:off x="0" y="0"/>
          <a:ext cx="0" cy="0"/>
          <a:chOff x="0" y="0"/>
          <a:chExt cx="0" cy="0"/>
        </a:xfrm>
      </p:grpSpPr>
      <p:sp>
        <p:nvSpPr>
          <p:cNvPr id="228" name="Teknik för personer med medfödd dövblindhet…"/>
          <p:cNvSpPr txBox="1"/>
          <p:nvPr/>
        </p:nvSpPr>
        <p:spPr>
          <a:xfrm>
            <a:off x="96465" y="1710732"/>
            <a:ext cx="10703670"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mn-lt"/>
                <a:ea typeface="+mn-ea"/>
                <a:cs typeface="+mn-cs"/>
                <a:sym typeface="Helvetica"/>
              </a:defRPr>
            </a:lvl1pPr>
            <a:lvl2pPr indent="228600" algn="l">
              <a:defRPr>
                <a:latin typeface="+mn-lt"/>
                <a:ea typeface="+mn-ea"/>
                <a:cs typeface="+mn-cs"/>
                <a:sym typeface="Helvetica"/>
              </a:defRPr>
            </a:lvl2pPr>
          </a:lstStyle>
          <a:p>
            <a:pPr/>
            <a:r>
              <a:t>Teknik för personer med medfödd dövblindhet </a:t>
            </a:r>
          </a:p>
          <a:p>
            <a:pPr lvl="1"/>
            <a:r>
              <a:t>- ett inspirationsmaterial</a:t>
            </a:r>
          </a:p>
        </p:txBody>
      </p:sp>
      <p:sp>
        <p:nvSpPr>
          <p:cNvPr id="229" name="http://nkcdb.se/expertstod/ikt/teknik-for-personer-med-medfodd-dovblindhet"/>
          <p:cNvSpPr txBox="1"/>
          <p:nvPr/>
        </p:nvSpPr>
        <p:spPr>
          <a:xfrm>
            <a:off x="1150921" y="9093199"/>
            <a:ext cx="10702957"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mn-lt"/>
                <a:ea typeface="+mn-ea"/>
                <a:cs typeface="+mn-cs"/>
                <a:sym typeface="Helvetica"/>
              </a:defRPr>
            </a:lvl1pPr>
          </a:lstStyle>
          <a:p>
            <a:pPr/>
            <a:r>
              <a:t>http://nkcdb.se/expertstod/ikt/teknik-for-personer-med-medfodd-dovblindhet</a:t>
            </a:r>
          </a:p>
        </p:txBody>
      </p:sp>
      <p:sp>
        <p:nvSpPr>
          <p:cNvPr id="230" name="Besök gärna och återkom till oss med feedback!"/>
          <p:cNvSpPr txBox="1"/>
          <p:nvPr/>
        </p:nvSpPr>
        <p:spPr>
          <a:xfrm>
            <a:off x="2929684" y="8748369"/>
            <a:ext cx="714542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a:r>
              <a:t>Besök gärna och återkom till oss med feedback!</a:t>
            </a:r>
          </a:p>
        </p:txBody>
      </p:sp>
      <p:sp>
        <p:nvSpPr>
          <p:cNvPr id="231" name="Resultatet av vår kartläggning, vad vet vi är användbart idag som är lätt att åstadkomma för andra?…"/>
          <p:cNvSpPr txBox="1"/>
          <p:nvPr/>
        </p:nvSpPr>
        <p:spPr>
          <a:xfrm>
            <a:off x="665524" y="3170827"/>
            <a:ext cx="11673751"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500">
                <a:latin typeface="+mn-lt"/>
                <a:ea typeface="+mn-ea"/>
                <a:cs typeface="+mn-cs"/>
                <a:sym typeface="Helvetica"/>
              </a:defRPr>
            </a:pPr>
            <a:r>
              <a:t>Resultatet av vår kartläggning, vad vet vi är användbart idag som är</a:t>
            </a:r>
          </a:p>
          <a:p>
            <a:pPr>
              <a:defRPr i="1" sz="2500">
                <a:latin typeface="+mn-lt"/>
                <a:ea typeface="+mn-ea"/>
                <a:cs typeface="+mn-cs"/>
                <a:sym typeface="Helvetica"/>
              </a:defRPr>
            </a:pPr>
            <a:r>
              <a:t> lätt att åstadkomma för andra?</a:t>
            </a:r>
          </a:p>
          <a:p>
            <a:pPr>
              <a:defRPr i="1" sz="2500">
                <a:latin typeface="+mn-lt"/>
                <a:ea typeface="+mn-ea"/>
                <a:cs typeface="+mn-cs"/>
                <a:sym typeface="Helvetica"/>
              </a:defRPr>
            </a:pPr>
          </a:p>
          <a:p>
            <a:pPr>
              <a:defRPr i="1" sz="2500">
                <a:latin typeface="+mn-lt"/>
                <a:ea typeface="+mn-ea"/>
                <a:cs typeface="+mn-cs"/>
                <a:sym typeface="Helvetica"/>
              </a:defRPr>
            </a:pPr>
            <a:r>
              <a:t>Kan vi genom att sprida dessa arbetssätt få mer erfarenheter för vidareutveckling?</a:t>
            </a:r>
          </a:p>
        </p:txBody>
      </p:sp>
      <p:pic>
        <p:nvPicPr>
          <p:cNvPr id="232" name="Bild" descr="Bild"/>
          <p:cNvPicPr>
            <a:picLocks noChangeAspect="1"/>
          </p:cNvPicPr>
          <p:nvPr/>
        </p:nvPicPr>
        <p:blipFill>
          <a:blip r:embed="rId2">
            <a:extLst/>
          </a:blip>
          <a:stretch>
            <a:fillRect/>
          </a:stretch>
        </p:blipFill>
        <p:spPr>
          <a:xfrm>
            <a:off x="9484938" y="-69850"/>
            <a:ext cx="3291262" cy="1851337"/>
          </a:xfrm>
          <a:prstGeom prst="rect">
            <a:avLst/>
          </a:prstGeom>
          <a:ln w="12700">
            <a:miter lim="400000"/>
          </a:ln>
        </p:spPr>
      </p:pic>
      <p:sp>
        <p:nvSpPr>
          <p:cNvPr id="233"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34" name="Bild" descr="Bild"/>
          <p:cNvPicPr>
            <a:picLocks noChangeAspect="1"/>
          </p:cNvPicPr>
          <p:nvPr/>
        </p:nvPicPr>
        <p:blipFill>
          <a:blip r:embed="rId3">
            <a:extLst/>
          </a:blip>
          <a:stretch>
            <a:fillRect/>
          </a:stretch>
        </p:blipFill>
        <p:spPr>
          <a:xfrm>
            <a:off x="4657954" y="376161"/>
            <a:ext cx="3688892" cy="959311"/>
          </a:xfrm>
          <a:prstGeom prst="rect">
            <a:avLst/>
          </a:prstGeom>
          <a:ln w="12700">
            <a:miter lim="400000"/>
          </a:ln>
        </p:spPr>
      </p:pic>
      <p:pic>
        <p:nvPicPr>
          <p:cNvPr id="235" name="Bild" descr="Bild"/>
          <p:cNvPicPr>
            <a:picLocks noChangeAspect="1"/>
          </p:cNvPicPr>
          <p:nvPr/>
        </p:nvPicPr>
        <p:blipFill>
          <a:blip r:embed="rId4">
            <a:extLst/>
          </a:blip>
          <a:stretch>
            <a:fillRect/>
          </a:stretch>
        </p:blipFill>
        <p:spPr>
          <a:xfrm>
            <a:off x="315679" y="411315"/>
            <a:ext cx="2521046" cy="889004"/>
          </a:xfrm>
          <a:prstGeom prst="rect">
            <a:avLst/>
          </a:prstGeom>
          <a:ln w="12700">
            <a:miter lim="400000"/>
          </a:ln>
        </p:spPr>
      </p:pic>
      <p:sp>
        <p:nvSpPr>
          <p:cNvPr id="236"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37"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38"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39"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pic>
        <p:nvPicPr>
          <p:cNvPr id="240" name="Bild" descr="Bild"/>
          <p:cNvPicPr>
            <a:picLocks noChangeAspect="1"/>
          </p:cNvPicPr>
          <p:nvPr/>
        </p:nvPicPr>
        <p:blipFill>
          <a:blip r:embed="rId5">
            <a:extLst/>
          </a:blip>
          <a:srcRect l="3034" t="1620" r="1773" b="7841"/>
          <a:stretch>
            <a:fillRect/>
          </a:stretch>
        </p:blipFill>
        <p:spPr>
          <a:xfrm>
            <a:off x="1649788" y="4953458"/>
            <a:ext cx="9706002" cy="3561557"/>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1921" y="0"/>
                </a:moveTo>
                <a:lnTo>
                  <a:pt x="11921" y="1160"/>
                </a:lnTo>
                <a:lnTo>
                  <a:pt x="11921" y="2301"/>
                </a:lnTo>
                <a:lnTo>
                  <a:pt x="12047" y="2320"/>
                </a:lnTo>
                <a:lnTo>
                  <a:pt x="12049" y="2320"/>
                </a:lnTo>
                <a:cubicBezTo>
                  <a:pt x="12176" y="2320"/>
                  <a:pt x="12177" y="2325"/>
                  <a:pt x="12240" y="2616"/>
                </a:cubicBezTo>
                <a:lnTo>
                  <a:pt x="12303" y="2910"/>
                </a:lnTo>
                <a:lnTo>
                  <a:pt x="12354" y="2631"/>
                </a:lnTo>
                <a:lnTo>
                  <a:pt x="12406" y="2354"/>
                </a:lnTo>
                <a:lnTo>
                  <a:pt x="12467" y="2347"/>
                </a:lnTo>
                <a:cubicBezTo>
                  <a:pt x="12492" y="2335"/>
                  <a:pt x="12523" y="2327"/>
                  <a:pt x="12569" y="2320"/>
                </a:cubicBezTo>
                <a:lnTo>
                  <a:pt x="12724" y="2299"/>
                </a:lnTo>
                <a:lnTo>
                  <a:pt x="12724" y="1158"/>
                </a:lnTo>
                <a:lnTo>
                  <a:pt x="12724" y="0"/>
                </a:lnTo>
                <a:lnTo>
                  <a:pt x="12324" y="0"/>
                </a:lnTo>
                <a:lnTo>
                  <a:pt x="11921" y="0"/>
                </a:lnTo>
                <a:close/>
                <a:moveTo>
                  <a:pt x="19207" y="972"/>
                </a:moveTo>
                <a:cubicBezTo>
                  <a:pt x="19184" y="974"/>
                  <a:pt x="19161" y="977"/>
                  <a:pt x="19131" y="982"/>
                </a:cubicBezTo>
                <a:cubicBezTo>
                  <a:pt x="19047" y="997"/>
                  <a:pt x="18969" y="1044"/>
                  <a:pt x="18899" y="1112"/>
                </a:cubicBezTo>
                <a:cubicBezTo>
                  <a:pt x="18889" y="1125"/>
                  <a:pt x="18877" y="1131"/>
                  <a:pt x="18867" y="1146"/>
                </a:cubicBezTo>
                <a:cubicBezTo>
                  <a:pt x="18865" y="1147"/>
                  <a:pt x="18864" y="1146"/>
                  <a:pt x="18863" y="1148"/>
                </a:cubicBezTo>
                <a:cubicBezTo>
                  <a:pt x="18860" y="1152"/>
                  <a:pt x="18859" y="1156"/>
                  <a:pt x="18856" y="1160"/>
                </a:cubicBezTo>
                <a:cubicBezTo>
                  <a:pt x="18764" y="1293"/>
                  <a:pt x="18719" y="1384"/>
                  <a:pt x="18672" y="1567"/>
                </a:cubicBezTo>
                <a:cubicBezTo>
                  <a:pt x="18665" y="1596"/>
                  <a:pt x="18659" y="1621"/>
                  <a:pt x="18652" y="1654"/>
                </a:cubicBezTo>
                <a:cubicBezTo>
                  <a:pt x="18649" y="1669"/>
                  <a:pt x="18644" y="1690"/>
                  <a:pt x="18641" y="1707"/>
                </a:cubicBezTo>
                <a:cubicBezTo>
                  <a:pt x="18596" y="1940"/>
                  <a:pt x="18561" y="2231"/>
                  <a:pt x="18544" y="2496"/>
                </a:cubicBezTo>
                <a:cubicBezTo>
                  <a:pt x="18537" y="2633"/>
                  <a:pt x="18531" y="2886"/>
                  <a:pt x="18524" y="3098"/>
                </a:cubicBezTo>
                <a:cubicBezTo>
                  <a:pt x="18512" y="3510"/>
                  <a:pt x="18504" y="3859"/>
                  <a:pt x="18498" y="4140"/>
                </a:cubicBezTo>
                <a:cubicBezTo>
                  <a:pt x="18491" y="4426"/>
                  <a:pt x="18488" y="4637"/>
                  <a:pt x="18484" y="4901"/>
                </a:cubicBezTo>
                <a:cubicBezTo>
                  <a:pt x="18481" y="5196"/>
                  <a:pt x="18477" y="5476"/>
                  <a:pt x="18479" y="5767"/>
                </a:cubicBezTo>
                <a:lnTo>
                  <a:pt x="18485" y="6566"/>
                </a:lnTo>
                <a:cubicBezTo>
                  <a:pt x="18496" y="6633"/>
                  <a:pt x="18510" y="6666"/>
                  <a:pt x="18539" y="6696"/>
                </a:cubicBezTo>
                <a:cubicBezTo>
                  <a:pt x="18553" y="6711"/>
                  <a:pt x="18562" y="6715"/>
                  <a:pt x="18573" y="6725"/>
                </a:cubicBezTo>
                <a:cubicBezTo>
                  <a:pt x="18590" y="6736"/>
                  <a:pt x="18606" y="6743"/>
                  <a:pt x="18619" y="6747"/>
                </a:cubicBezTo>
                <a:cubicBezTo>
                  <a:pt x="18642" y="6744"/>
                  <a:pt x="18656" y="6712"/>
                  <a:pt x="18666" y="6607"/>
                </a:cubicBezTo>
                <a:cubicBezTo>
                  <a:pt x="18667" y="6601"/>
                  <a:pt x="18667" y="6587"/>
                  <a:pt x="18667" y="6581"/>
                </a:cubicBezTo>
                <a:cubicBezTo>
                  <a:pt x="18674" y="6490"/>
                  <a:pt x="18681" y="6412"/>
                  <a:pt x="18686" y="6236"/>
                </a:cubicBezTo>
                <a:cubicBezTo>
                  <a:pt x="18693" y="5980"/>
                  <a:pt x="18708" y="5777"/>
                  <a:pt x="18720" y="5784"/>
                </a:cubicBezTo>
                <a:cubicBezTo>
                  <a:pt x="18732" y="5791"/>
                  <a:pt x="18761" y="5961"/>
                  <a:pt x="18786" y="6162"/>
                </a:cubicBezTo>
                <a:cubicBezTo>
                  <a:pt x="18810" y="6354"/>
                  <a:pt x="18843" y="6563"/>
                  <a:pt x="18863" y="6653"/>
                </a:cubicBezTo>
                <a:cubicBezTo>
                  <a:pt x="18864" y="6655"/>
                  <a:pt x="18863" y="6658"/>
                  <a:pt x="18864" y="6660"/>
                </a:cubicBezTo>
                <a:cubicBezTo>
                  <a:pt x="18875" y="6697"/>
                  <a:pt x="18883" y="6732"/>
                  <a:pt x="18884" y="6761"/>
                </a:cubicBezTo>
                <a:cubicBezTo>
                  <a:pt x="18894" y="6828"/>
                  <a:pt x="18882" y="6861"/>
                  <a:pt x="18838" y="6894"/>
                </a:cubicBezTo>
                <a:cubicBezTo>
                  <a:pt x="18817" y="6915"/>
                  <a:pt x="18791" y="6933"/>
                  <a:pt x="18755" y="6949"/>
                </a:cubicBezTo>
                <a:cubicBezTo>
                  <a:pt x="18753" y="6950"/>
                  <a:pt x="18752" y="6953"/>
                  <a:pt x="18750" y="6954"/>
                </a:cubicBezTo>
                <a:cubicBezTo>
                  <a:pt x="18739" y="6959"/>
                  <a:pt x="18735" y="6967"/>
                  <a:pt x="18725" y="6973"/>
                </a:cubicBezTo>
                <a:cubicBezTo>
                  <a:pt x="18715" y="6982"/>
                  <a:pt x="18702" y="6990"/>
                  <a:pt x="18694" y="6999"/>
                </a:cubicBezTo>
                <a:cubicBezTo>
                  <a:pt x="18653" y="7045"/>
                  <a:pt x="18627" y="7107"/>
                  <a:pt x="18611" y="7182"/>
                </a:cubicBezTo>
                <a:cubicBezTo>
                  <a:pt x="18610" y="7190"/>
                  <a:pt x="18608" y="7195"/>
                  <a:pt x="18607" y="7204"/>
                </a:cubicBezTo>
                <a:cubicBezTo>
                  <a:pt x="18593" y="7305"/>
                  <a:pt x="18586" y="7413"/>
                  <a:pt x="18588" y="7469"/>
                </a:cubicBezTo>
                <a:cubicBezTo>
                  <a:pt x="18586" y="7511"/>
                  <a:pt x="18585" y="7547"/>
                  <a:pt x="18581" y="7592"/>
                </a:cubicBezTo>
                <a:cubicBezTo>
                  <a:pt x="18579" y="7608"/>
                  <a:pt x="18577" y="7624"/>
                  <a:pt x="18574" y="7642"/>
                </a:cubicBezTo>
                <a:cubicBezTo>
                  <a:pt x="18568" y="7696"/>
                  <a:pt x="18561" y="7753"/>
                  <a:pt x="18554" y="7794"/>
                </a:cubicBezTo>
                <a:cubicBezTo>
                  <a:pt x="18545" y="7843"/>
                  <a:pt x="18538" y="7904"/>
                  <a:pt x="18533" y="7977"/>
                </a:cubicBezTo>
                <a:cubicBezTo>
                  <a:pt x="18529" y="8022"/>
                  <a:pt x="18527" y="8081"/>
                  <a:pt x="18525" y="8136"/>
                </a:cubicBezTo>
                <a:cubicBezTo>
                  <a:pt x="18521" y="8250"/>
                  <a:pt x="18523" y="8394"/>
                  <a:pt x="18524" y="8540"/>
                </a:cubicBezTo>
                <a:cubicBezTo>
                  <a:pt x="18524" y="8607"/>
                  <a:pt x="18523" y="8668"/>
                  <a:pt x="18525" y="8742"/>
                </a:cubicBezTo>
                <a:cubicBezTo>
                  <a:pt x="18527" y="8871"/>
                  <a:pt x="18533" y="9013"/>
                  <a:pt x="18539" y="9154"/>
                </a:cubicBezTo>
                <a:cubicBezTo>
                  <a:pt x="18545" y="9305"/>
                  <a:pt x="18553" y="9461"/>
                  <a:pt x="18563" y="9630"/>
                </a:cubicBezTo>
                <a:cubicBezTo>
                  <a:pt x="18568" y="9727"/>
                  <a:pt x="18575" y="9823"/>
                  <a:pt x="18582" y="9921"/>
                </a:cubicBezTo>
                <a:cubicBezTo>
                  <a:pt x="18602" y="10207"/>
                  <a:pt x="18623" y="10502"/>
                  <a:pt x="18652" y="10822"/>
                </a:cubicBezTo>
                <a:cubicBezTo>
                  <a:pt x="18706" y="11421"/>
                  <a:pt x="18706" y="11449"/>
                  <a:pt x="18665" y="11563"/>
                </a:cubicBezTo>
                <a:cubicBezTo>
                  <a:pt x="18663" y="11568"/>
                  <a:pt x="18662" y="11570"/>
                  <a:pt x="18660" y="11575"/>
                </a:cubicBezTo>
                <a:cubicBezTo>
                  <a:pt x="18657" y="11582"/>
                  <a:pt x="18656" y="11591"/>
                  <a:pt x="18652" y="11597"/>
                </a:cubicBezTo>
                <a:cubicBezTo>
                  <a:pt x="18622" y="11669"/>
                  <a:pt x="18602" y="11664"/>
                  <a:pt x="18512" y="11580"/>
                </a:cubicBezTo>
                <a:cubicBezTo>
                  <a:pt x="18509" y="11577"/>
                  <a:pt x="18505" y="11577"/>
                  <a:pt x="18502" y="11575"/>
                </a:cubicBezTo>
                <a:cubicBezTo>
                  <a:pt x="18501" y="11574"/>
                  <a:pt x="18501" y="11573"/>
                  <a:pt x="18500" y="11573"/>
                </a:cubicBezTo>
                <a:cubicBezTo>
                  <a:pt x="18439" y="11520"/>
                  <a:pt x="18345" y="11476"/>
                  <a:pt x="18285" y="11476"/>
                </a:cubicBezTo>
                <a:cubicBezTo>
                  <a:pt x="18282" y="11477"/>
                  <a:pt x="18280" y="11478"/>
                  <a:pt x="18278" y="11479"/>
                </a:cubicBezTo>
                <a:cubicBezTo>
                  <a:pt x="18226" y="11488"/>
                  <a:pt x="18179" y="11527"/>
                  <a:pt x="18135" y="11585"/>
                </a:cubicBezTo>
                <a:cubicBezTo>
                  <a:pt x="18119" y="11613"/>
                  <a:pt x="18104" y="11630"/>
                  <a:pt x="18084" y="11679"/>
                </a:cubicBezTo>
                <a:cubicBezTo>
                  <a:pt x="18046" y="11769"/>
                  <a:pt x="18029" y="11817"/>
                  <a:pt x="18022" y="11861"/>
                </a:cubicBezTo>
                <a:cubicBezTo>
                  <a:pt x="18016" y="11926"/>
                  <a:pt x="18023" y="11993"/>
                  <a:pt x="18047" y="12059"/>
                </a:cubicBezTo>
                <a:cubicBezTo>
                  <a:pt x="18073" y="12129"/>
                  <a:pt x="18071" y="12188"/>
                  <a:pt x="18056" y="12230"/>
                </a:cubicBezTo>
                <a:cubicBezTo>
                  <a:pt x="18047" y="12294"/>
                  <a:pt x="18013" y="12315"/>
                  <a:pt x="17945" y="12287"/>
                </a:cubicBezTo>
                <a:cubicBezTo>
                  <a:pt x="17927" y="12280"/>
                  <a:pt x="17904" y="12270"/>
                  <a:pt x="17881" y="12261"/>
                </a:cubicBezTo>
                <a:cubicBezTo>
                  <a:pt x="17813" y="12236"/>
                  <a:pt x="17697" y="12229"/>
                  <a:pt x="17534" y="12237"/>
                </a:cubicBezTo>
                <a:cubicBezTo>
                  <a:pt x="17522" y="12242"/>
                  <a:pt x="17508" y="12243"/>
                  <a:pt x="17497" y="12249"/>
                </a:cubicBezTo>
                <a:cubicBezTo>
                  <a:pt x="17399" y="12297"/>
                  <a:pt x="17274" y="12312"/>
                  <a:pt x="17183" y="12285"/>
                </a:cubicBezTo>
                <a:cubicBezTo>
                  <a:pt x="17134" y="12271"/>
                  <a:pt x="17095" y="12254"/>
                  <a:pt x="17067" y="12230"/>
                </a:cubicBezTo>
                <a:cubicBezTo>
                  <a:pt x="17066" y="12229"/>
                  <a:pt x="17066" y="12228"/>
                  <a:pt x="17066" y="12227"/>
                </a:cubicBezTo>
                <a:cubicBezTo>
                  <a:pt x="17040" y="12210"/>
                  <a:pt x="17026" y="12184"/>
                  <a:pt x="17017" y="12145"/>
                </a:cubicBezTo>
                <a:cubicBezTo>
                  <a:pt x="16988" y="12061"/>
                  <a:pt x="16996" y="11931"/>
                  <a:pt x="17035" y="11710"/>
                </a:cubicBezTo>
                <a:cubicBezTo>
                  <a:pt x="17038" y="11695"/>
                  <a:pt x="17038" y="11681"/>
                  <a:pt x="17040" y="11667"/>
                </a:cubicBezTo>
                <a:cubicBezTo>
                  <a:pt x="17085" y="11302"/>
                  <a:pt x="17062" y="11094"/>
                  <a:pt x="16896" y="10355"/>
                </a:cubicBezTo>
                <a:cubicBezTo>
                  <a:pt x="16856" y="10187"/>
                  <a:pt x="16820" y="10038"/>
                  <a:pt x="16795" y="9917"/>
                </a:cubicBezTo>
                <a:lnTo>
                  <a:pt x="16708" y="9534"/>
                </a:lnTo>
                <a:lnTo>
                  <a:pt x="16712" y="9363"/>
                </a:lnTo>
                <a:cubicBezTo>
                  <a:pt x="16705" y="9260"/>
                  <a:pt x="16704" y="9160"/>
                  <a:pt x="16709" y="9048"/>
                </a:cubicBezTo>
                <a:cubicBezTo>
                  <a:pt x="16716" y="8901"/>
                  <a:pt x="16730" y="8745"/>
                  <a:pt x="16746" y="8593"/>
                </a:cubicBezTo>
                <a:cubicBezTo>
                  <a:pt x="16751" y="8539"/>
                  <a:pt x="16758" y="8497"/>
                  <a:pt x="16764" y="8446"/>
                </a:cubicBezTo>
                <a:cubicBezTo>
                  <a:pt x="16768" y="8414"/>
                  <a:pt x="16771" y="8378"/>
                  <a:pt x="16775" y="8347"/>
                </a:cubicBezTo>
                <a:cubicBezTo>
                  <a:pt x="16788" y="8254"/>
                  <a:pt x="16801" y="8174"/>
                  <a:pt x="16817" y="8099"/>
                </a:cubicBezTo>
                <a:cubicBezTo>
                  <a:pt x="16822" y="8072"/>
                  <a:pt x="16826" y="8051"/>
                  <a:pt x="16832" y="8027"/>
                </a:cubicBezTo>
                <a:cubicBezTo>
                  <a:pt x="16844" y="7977"/>
                  <a:pt x="16857" y="7925"/>
                  <a:pt x="16870" y="7888"/>
                </a:cubicBezTo>
                <a:cubicBezTo>
                  <a:pt x="16871" y="7885"/>
                  <a:pt x="16872" y="7880"/>
                  <a:pt x="16873" y="7878"/>
                </a:cubicBezTo>
                <a:cubicBezTo>
                  <a:pt x="16873" y="7877"/>
                  <a:pt x="16874" y="7877"/>
                  <a:pt x="16874" y="7876"/>
                </a:cubicBezTo>
                <a:cubicBezTo>
                  <a:pt x="16892" y="7828"/>
                  <a:pt x="16910" y="7787"/>
                  <a:pt x="16930" y="7767"/>
                </a:cubicBezTo>
                <a:cubicBezTo>
                  <a:pt x="16964" y="7732"/>
                  <a:pt x="17027" y="7707"/>
                  <a:pt x="17082" y="7700"/>
                </a:cubicBezTo>
                <a:cubicBezTo>
                  <a:pt x="17095" y="7695"/>
                  <a:pt x="17102" y="7687"/>
                  <a:pt x="17116" y="7683"/>
                </a:cubicBezTo>
                <a:cubicBezTo>
                  <a:pt x="17200" y="7658"/>
                  <a:pt x="17275" y="7616"/>
                  <a:pt x="17320" y="7579"/>
                </a:cubicBezTo>
                <a:cubicBezTo>
                  <a:pt x="17353" y="7534"/>
                  <a:pt x="17381" y="7478"/>
                  <a:pt x="17402" y="7406"/>
                </a:cubicBezTo>
                <a:cubicBezTo>
                  <a:pt x="17403" y="7400"/>
                  <a:pt x="17404" y="7391"/>
                  <a:pt x="17406" y="7385"/>
                </a:cubicBezTo>
                <a:cubicBezTo>
                  <a:pt x="17423" y="7301"/>
                  <a:pt x="17436" y="7202"/>
                  <a:pt x="17445" y="7098"/>
                </a:cubicBezTo>
                <a:cubicBezTo>
                  <a:pt x="17447" y="7055"/>
                  <a:pt x="17450" y="7011"/>
                  <a:pt x="17450" y="6963"/>
                </a:cubicBezTo>
                <a:cubicBezTo>
                  <a:pt x="17450" y="6946"/>
                  <a:pt x="17455" y="6929"/>
                  <a:pt x="17456" y="6910"/>
                </a:cubicBezTo>
                <a:cubicBezTo>
                  <a:pt x="17456" y="6905"/>
                  <a:pt x="17457" y="6899"/>
                  <a:pt x="17457" y="6894"/>
                </a:cubicBezTo>
                <a:cubicBezTo>
                  <a:pt x="17457" y="6883"/>
                  <a:pt x="17461" y="6867"/>
                  <a:pt x="17462" y="6855"/>
                </a:cubicBezTo>
                <a:cubicBezTo>
                  <a:pt x="17466" y="6833"/>
                  <a:pt x="17466" y="6812"/>
                  <a:pt x="17470" y="6790"/>
                </a:cubicBezTo>
                <a:cubicBezTo>
                  <a:pt x="17479" y="6749"/>
                  <a:pt x="17490" y="6708"/>
                  <a:pt x="17504" y="6674"/>
                </a:cubicBezTo>
                <a:cubicBezTo>
                  <a:pt x="17532" y="6605"/>
                  <a:pt x="17547" y="6488"/>
                  <a:pt x="17549" y="6388"/>
                </a:cubicBezTo>
                <a:cubicBezTo>
                  <a:pt x="17546" y="6353"/>
                  <a:pt x="17548" y="6336"/>
                  <a:pt x="17541" y="6285"/>
                </a:cubicBezTo>
                <a:cubicBezTo>
                  <a:pt x="17540" y="6280"/>
                  <a:pt x="17541" y="6270"/>
                  <a:pt x="17540" y="6265"/>
                </a:cubicBezTo>
                <a:cubicBezTo>
                  <a:pt x="17537" y="6253"/>
                  <a:pt x="17536" y="6236"/>
                  <a:pt x="17531" y="6229"/>
                </a:cubicBezTo>
                <a:cubicBezTo>
                  <a:pt x="17520" y="6211"/>
                  <a:pt x="17504" y="5833"/>
                  <a:pt x="17497" y="5392"/>
                </a:cubicBezTo>
                <a:cubicBezTo>
                  <a:pt x="17493" y="5148"/>
                  <a:pt x="17488" y="4950"/>
                  <a:pt x="17480" y="4787"/>
                </a:cubicBezTo>
                <a:cubicBezTo>
                  <a:pt x="17451" y="4427"/>
                  <a:pt x="17394" y="4163"/>
                  <a:pt x="17296" y="3940"/>
                </a:cubicBezTo>
                <a:cubicBezTo>
                  <a:pt x="17295" y="3938"/>
                  <a:pt x="17294" y="3935"/>
                  <a:pt x="17293" y="3933"/>
                </a:cubicBezTo>
                <a:cubicBezTo>
                  <a:pt x="17267" y="3875"/>
                  <a:pt x="17238" y="3819"/>
                  <a:pt x="17206" y="3764"/>
                </a:cubicBezTo>
                <a:cubicBezTo>
                  <a:pt x="17174" y="3708"/>
                  <a:pt x="17136" y="3651"/>
                  <a:pt x="17097" y="3596"/>
                </a:cubicBezTo>
                <a:cubicBezTo>
                  <a:pt x="17097" y="3596"/>
                  <a:pt x="17097" y="3596"/>
                  <a:pt x="17097" y="3596"/>
                </a:cubicBezTo>
                <a:cubicBezTo>
                  <a:pt x="17060" y="3545"/>
                  <a:pt x="17021" y="3501"/>
                  <a:pt x="16983" y="3464"/>
                </a:cubicBezTo>
                <a:cubicBezTo>
                  <a:pt x="16982" y="3462"/>
                  <a:pt x="16981" y="3462"/>
                  <a:pt x="16980" y="3461"/>
                </a:cubicBezTo>
                <a:cubicBezTo>
                  <a:pt x="16863" y="3350"/>
                  <a:pt x="16741" y="3303"/>
                  <a:pt x="16621" y="3310"/>
                </a:cubicBezTo>
                <a:cubicBezTo>
                  <a:pt x="16430" y="3325"/>
                  <a:pt x="16244" y="3487"/>
                  <a:pt x="16088" y="3805"/>
                </a:cubicBezTo>
                <a:cubicBezTo>
                  <a:pt x="16067" y="3849"/>
                  <a:pt x="16051" y="3867"/>
                  <a:pt x="16032" y="3902"/>
                </a:cubicBezTo>
                <a:cubicBezTo>
                  <a:pt x="16008" y="3948"/>
                  <a:pt x="15986" y="3988"/>
                  <a:pt x="15964" y="4022"/>
                </a:cubicBezTo>
                <a:cubicBezTo>
                  <a:pt x="15903" y="4113"/>
                  <a:pt x="15846" y="4177"/>
                  <a:pt x="15782" y="4200"/>
                </a:cubicBezTo>
                <a:cubicBezTo>
                  <a:pt x="15670" y="4241"/>
                  <a:pt x="15635" y="4286"/>
                  <a:pt x="15647" y="4547"/>
                </a:cubicBezTo>
                <a:lnTo>
                  <a:pt x="15659" y="4691"/>
                </a:lnTo>
                <a:cubicBezTo>
                  <a:pt x="15685" y="5017"/>
                  <a:pt x="15708" y="5259"/>
                  <a:pt x="15737" y="5473"/>
                </a:cubicBezTo>
                <a:cubicBezTo>
                  <a:pt x="15738" y="5486"/>
                  <a:pt x="15742" y="5499"/>
                  <a:pt x="15744" y="5512"/>
                </a:cubicBezTo>
                <a:cubicBezTo>
                  <a:pt x="15756" y="5600"/>
                  <a:pt x="15770" y="5684"/>
                  <a:pt x="15785" y="5767"/>
                </a:cubicBezTo>
                <a:cubicBezTo>
                  <a:pt x="15790" y="5800"/>
                  <a:pt x="15797" y="5831"/>
                  <a:pt x="15803" y="5863"/>
                </a:cubicBezTo>
                <a:cubicBezTo>
                  <a:pt x="15815" y="5924"/>
                  <a:pt x="15827" y="5985"/>
                  <a:pt x="15841" y="6049"/>
                </a:cubicBezTo>
                <a:cubicBezTo>
                  <a:pt x="15852" y="6100"/>
                  <a:pt x="15864" y="6149"/>
                  <a:pt x="15876" y="6198"/>
                </a:cubicBezTo>
                <a:cubicBezTo>
                  <a:pt x="15887" y="6243"/>
                  <a:pt x="15898" y="6288"/>
                  <a:pt x="15910" y="6330"/>
                </a:cubicBezTo>
                <a:cubicBezTo>
                  <a:pt x="15930" y="6402"/>
                  <a:pt x="15949" y="6469"/>
                  <a:pt x="15971" y="6532"/>
                </a:cubicBezTo>
                <a:cubicBezTo>
                  <a:pt x="16032" y="6715"/>
                  <a:pt x="16102" y="6863"/>
                  <a:pt x="16174" y="6973"/>
                </a:cubicBezTo>
                <a:cubicBezTo>
                  <a:pt x="16196" y="7005"/>
                  <a:pt x="16218" y="7037"/>
                  <a:pt x="16240" y="7060"/>
                </a:cubicBezTo>
                <a:cubicBezTo>
                  <a:pt x="16305" y="7124"/>
                  <a:pt x="16365" y="7197"/>
                  <a:pt x="16375" y="7221"/>
                </a:cubicBezTo>
                <a:cubicBezTo>
                  <a:pt x="16380" y="7231"/>
                  <a:pt x="16377" y="7258"/>
                  <a:pt x="16372" y="7291"/>
                </a:cubicBezTo>
                <a:cubicBezTo>
                  <a:pt x="16372" y="7293"/>
                  <a:pt x="16377" y="7298"/>
                  <a:pt x="16377" y="7300"/>
                </a:cubicBezTo>
                <a:cubicBezTo>
                  <a:pt x="16377" y="7304"/>
                  <a:pt x="16363" y="7346"/>
                  <a:pt x="16360" y="7356"/>
                </a:cubicBezTo>
                <a:cubicBezTo>
                  <a:pt x="16313" y="7575"/>
                  <a:pt x="16175" y="8014"/>
                  <a:pt x="16031" y="8383"/>
                </a:cubicBezTo>
                <a:cubicBezTo>
                  <a:pt x="15901" y="8767"/>
                  <a:pt x="15788" y="9110"/>
                  <a:pt x="15749" y="9245"/>
                </a:cubicBezTo>
                <a:cubicBezTo>
                  <a:pt x="15688" y="9498"/>
                  <a:pt x="15662" y="9534"/>
                  <a:pt x="15419" y="9760"/>
                </a:cubicBezTo>
                <a:cubicBezTo>
                  <a:pt x="15327" y="9845"/>
                  <a:pt x="15238" y="9935"/>
                  <a:pt x="15156" y="10025"/>
                </a:cubicBezTo>
                <a:cubicBezTo>
                  <a:pt x="15154" y="10026"/>
                  <a:pt x="15154" y="10028"/>
                  <a:pt x="15153" y="10030"/>
                </a:cubicBezTo>
                <a:cubicBezTo>
                  <a:pt x="15047" y="10148"/>
                  <a:pt x="14963" y="10254"/>
                  <a:pt x="14891" y="10350"/>
                </a:cubicBezTo>
                <a:cubicBezTo>
                  <a:pt x="14844" y="10413"/>
                  <a:pt x="14799" y="10477"/>
                  <a:pt x="14766" y="10533"/>
                </a:cubicBezTo>
                <a:cubicBezTo>
                  <a:pt x="14763" y="10539"/>
                  <a:pt x="14758" y="10543"/>
                  <a:pt x="14755" y="10550"/>
                </a:cubicBezTo>
                <a:cubicBezTo>
                  <a:pt x="14725" y="10602"/>
                  <a:pt x="14709" y="10644"/>
                  <a:pt x="14695" y="10684"/>
                </a:cubicBezTo>
                <a:cubicBezTo>
                  <a:pt x="14685" y="10711"/>
                  <a:pt x="14678" y="10739"/>
                  <a:pt x="14671" y="10766"/>
                </a:cubicBezTo>
                <a:cubicBezTo>
                  <a:pt x="14654" y="10858"/>
                  <a:pt x="14643" y="10982"/>
                  <a:pt x="14646" y="11070"/>
                </a:cubicBezTo>
                <a:cubicBezTo>
                  <a:pt x="14653" y="11241"/>
                  <a:pt x="14660" y="11253"/>
                  <a:pt x="14769" y="11253"/>
                </a:cubicBezTo>
                <a:cubicBezTo>
                  <a:pt x="14780" y="11253"/>
                  <a:pt x="14784" y="11256"/>
                  <a:pt x="14794" y="11257"/>
                </a:cubicBezTo>
                <a:cubicBezTo>
                  <a:pt x="14845" y="11206"/>
                  <a:pt x="14862" y="11146"/>
                  <a:pt x="14902" y="11342"/>
                </a:cubicBezTo>
                <a:cubicBezTo>
                  <a:pt x="14903" y="11344"/>
                  <a:pt x="14905" y="11346"/>
                  <a:pt x="14906" y="11349"/>
                </a:cubicBezTo>
                <a:cubicBezTo>
                  <a:pt x="14911" y="11370"/>
                  <a:pt x="14938" y="11560"/>
                  <a:pt x="14950" y="11630"/>
                </a:cubicBezTo>
                <a:cubicBezTo>
                  <a:pt x="14965" y="11727"/>
                  <a:pt x="14983" y="11837"/>
                  <a:pt x="15005" y="11984"/>
                </a:cubicBezTo>
                <a:cubicBezTo>
                  <a:pt x="15093" y="12558"/>
                  <a:pt x="15208" y="13325"/>
                  <a:pt x="15261" y="13734"/>
                </a:cubicBezTo>
                <a:cubicBezTo>
                  <a:pt x="15317" y="14169"/>
                  <a:pt x="15335" y="14392"/>
                  <a:pt x="15321" y="14584"/>
                </a:cubicBezTo>
                <a:cubicBezTo>
                  <a:pt x="15320" y="14594"/>
                  <a:pt x="15321" y="14603"/>
                  <a:pt x="15320" y="14613"/>
                </a:cubicBezTo>
                <a:cubicBezTo>
                  <a:pt x="15318" y="14640"/>
                  <a:pt x="15313" y="14670"/>
                  <a:pt x="15309" y="14697"/>
                </a:cubicBezTo>
                <a:cubicBezTo>
                  <a:pt x="15306" y="14724"/>
                  <a:pt x="15302" y="14753"/>
                  <a:pt x="15296" y="14779"/>
                </a:cubicBezTo>
                <a:cubicBezTo>
                  <a:pt x="15291" y="14805"/>
                  <a:pt x="15288" y="14828"/>
                  <a:pt x="15282" y="14856"/>
                </a:cubicBezTo>
                <a:cubicBezTo>
                  <a:pt x="15210" y="15173"/>
                  <a:pt x="15218" y="15450"/>
                  <a:pt x="15304" y="15648"/>
                </a:cubicBezTo>
                <a:cubicBezTo>
                  <a:pt x="15372" y="15803"/>
                  <a:pt x="15375" y="15834"/>
                  <a:pt x="15377" y="16336"/>
                </a:cubicBezTo>
                <a:cubicBezTo>
                  <a:pt x="15382" y="17399"/>
                  <a:pt x="15434" y="19312"/>
                  <a:pt x="15458" y="19280"/>
                </a:cubicBezTo>
                <a:cubicBezTo>
                  <a:pt x="15472" y="19260"/>
                  <a:pt x="15478" y="18966"/>
                  <a:pt x="15473" y="18526"/>
                </a:cubicBezTo>
                <a:cubicBezTo>
                  <a:pt x="15471" y="18385"/>
                  <a:pt x="15475" y="18363"/>
                  <a:pt x="15475" y="18245"/>
                </a:cubicBezTo>
                <a:cubicBezTo>
                  <a:pt x="15474" y="18135"/>
                  <a:pt x="15476" y="18052"/>
                  <a:pt x="15478" y="17982"/>
                </a:cubicBezTo>
                <a:cubicBezTo>
                  <a:pt x="15479" y="17920"/>
                  <a:pt x="15477" y="17752"/>
                  <a:pt x="15479" y="17742"/>
                </a:cubicBezTo>
                <a:cubicBezTo>
                  <a:pt x="15485" y="17713"/>
                  <a:pt x="15517" y="17736"/>
                  <a:pt x="15556" y="17780"/>
                </a:cubicBezTo>
                <a:cubicBezTo>
                  <a:pt x="15559" y="17784"/>
                  <a:pt x="15561" y="17783"/>
                  <a:pt x="15564" y="17787"/>
                </a:cubicBezTo>
                <a:cubicBezTo>
                  <a:pt x="15599" y="17840"/>
                  <a:pt x="15799" y="18063"/>
                  <a:pt x="16007" y="18283"/>
                </a:cubicBezTo>
                <a:lnTo>
                  <a:pt x="16387" y="18683"/>
                </a:lnTo>
                <a:lnTo>
                  <a:pt x="16429" y="19260"/>
                </a:lnTo>
                <a:cubicBezTo>
                  <a:pt x="16430" y="19270"/>
                  <a:pt x="16430" y="19272"/>
                  <a:pt x="16431" y="19282"/>
                </a:cubicBezTo>
                <a:cubicBezTo>
                  <a:pt x="16436" y="19367"/>
                  <a:pt x="16441" y="19387"/>
                  <a:pt x="16446" y="19458"/>
                </a:cubicBezTo>
                <a:cubicBezTo>
                  <a:pt x="16466" y="19717"/>
                  <a:pt x="16485" y="19926"/>
                  <a:pt x="16495" y="19990"/>
                </a:cubicBezTo>
                <a:cubicBezTo>
                  <a:pt x="16507" y="20063"/>
                  <a:pt x="16518" y="20089"/>
                  <a:pt x="16531" y="20072"/>
                </a:cubicBezTo>
                <a:cubicBezTo>
                  <a:pt x="16546" y="20002"/>
                  <a:pt x="16539" y="19750"/>
                  <a:pt x="16507" y="19330"/>
                </a:cubicBezTo>
                <a:cubicBezTo>
                  <a:pt x="16491" y="19130"/>
                  <a:pt x="16486" y="19024"/>
                  <a:pt x="16473" y="18851"/>
                </a:cubicBezTo>
                <a:cubicBezTo>
                  <a:pt x="16410" y="18032"/>
                  <a:pt x="16373" y="17442"/>
                  <a:pt x="16389" y="17397"/>
                </a:cubicBezTo>
                <a:cubicBezTo>
                  <a:pt x="16397" y="17373"/>
                  <a:pt x="16455" y="17294"/>
                  <a:pt x="16518" y="17222"/>
                </a:cubicBezTo>
                <a:lnTo>
                  <a:pt x="16631" y="17089"/>
                </a:lnTo>
                <a:lnTo>
                  <a:pt x="16637" y="17135"/>
                </a:lnTo>
                <a:cubicBezTo>
                  <a:pt x="16640" y="17147"/>
                  <a:pt x="16644" y="17170"/>
                  <a:pt x="16646" y="17193"/>
                </a:cubicBezTo>
                <a:lnTo>
                  <a:pt x="16658" y="17267"/>
                </a:lnTo>
                <a:cubicBezTo>
                  <a:pt x="16665" y="17314"/>
                  <a:pt x="16675" y="17350"/>
                  <a:pt x="16688" y="17381"/>
                </a:cubicBezTo>
                <a:lnTo>
                  <a:pt x="16699" y="17217"/>
                </a:lnTo>
                <a:cubicBezTo>
                  <a:pt x="16710" y="17020"/>
                  <a:pt x="16728" y="16968"/>
                  <a:pt x="16846" y="16808"/>
                </a:cubicBezTo>
                <a:cubicBezTo>
                  <a:pt x="17044" y="16537"/>
                  <a:pt x="17058" y="16647"/>
                  <a:pt x="16882" y="17113"/>
                </a:cubicBezTo>
                <a:cubicBezTo>
                  <a:pt x="16752" y="17460"/>
                  <a:pt x="16670" y="17802"/>
                  <a:pt x="16633" y="18115"/>
                </a:cubicBezTo>
                <a:cubicBezTo>
                  <a:pt x="16625" y="18212"/>
                  <a:pt x="16619" y="18311"/>
                  <a:pt x="16619" y="18425"/>
                </a:cubicBezTo>
                <a:cubicBezTo>
                  <a:pt x="16619" y="18506"/>
                  <a:pt x="16620" y="18577"/>
                  <a:pt x="16624" y="18647"/>
                </a:cubicBezTo>
                <a:cubicBezTo>
                  <a:pt x="16638" y="18799"/>
                  <a:pt x="16670" y="19012"/>
                  <a:pt x="16724" y="19299"/>
                </a:cubicBezTo>
                <a:cubicBezTo>
                  <a:pt x="16729" y="19323"/>
                  <a:pt x="16733" y="19346"/>
                  <a:pt x="16737" y="19371"/>
                </a:cubicBezTo>
                <a:cubicBezTo>
                  <a:pt x="16809" y="19740"/>
                  <a:pt x="16907" y="20197"/>
                  <a:pt x="17029" y="20717"/>
                </a:cubicBezTo>
                <a:cubicBezTo>
                  <a:pt x="17062" y="20859"/>
                  <a:pt x="17086" y="20952"/>
                  <a:pt x="17113" y="21044"/>
                </a:cubicBezTo>
                <a:cubicBezTo>
                  <a:pt x="17139" y="21130"/>
                  <a:pt x="17164" y="21209"/>
                  <a:pt x="17187" y="21256"/>
                </a:cubicBezTo>
                <a:cubicBezTo>
                  <a:pt x="17188" y="21258"/>
                  <a:pt x="17190" y="21263"/>
                  <a:pt x="17190" y="21265"/>
                </a:cubicBezTo>
                <a:cubicBezTo>
                  <a:pt x="17211" y="21302"/>
                  <a:pt x="17233" y="21329"/>
                  <a:pt x="17259" y="21352"/>
                </a:cubicBezTo>
                <a:cubicBezTo>
                  <a:pt x="17260" y="21352"/>
                  <a:pt x="17260" y="21352"/>
                  <a:pt x="17260" y="21352"/>
                </a:cubicBezTo>
                <a:cubicBezTo>
                  <a:pt x="17273" y="21363"/>
                  <a:pt x="17290" y="21368"/>
                  <a:pt x="17304" y="21376"/>
                </a:cubicBezTo>
                <a:cubicBezTo>
                  <a:pt x="17383" y="21406"/>
                  <a:pt x="17633" y="21429"/>
                  <a:pt x="17903" y="21427"/>
                </a:cubicBezTo>
                <a:lnTo>
                  <a:pt x="18403" y="21424"/>
                </a:lnTo>
                <a:lnTo>
                  <a:pt x="18546" y="21232"/>
                </a:lnTo>
                <a:cubicBezTo>
                  <a:pt x="18587" y="21176"/>
                  <a:pt x="18639" y="21082"/>
                  <a:pt x="18694" y="20977"/>
                </a:cubicBezTo>
                <a:cubicBezTo>
                  <a:pt x="18707" y="20948"/>
                  <a:pt x="18714" y="20939"/>
                  <a:pt x="18729" y="20907"/>
                </a:cubicBezTo>
                <a:cubicBezTo>
                  <a:pt x="18730" y="20905"/>
                  <a:pt x="18732" y="20902"/>
                  <a:pt x="18733" y="20900"/>
                </a:cubicBezTo>
                <a:cubicBezTo>
                  <a:pt x="18734" y="20898"/>
                  <a:pt x="18734" y="20894"/>
                  <a:pt x="18735" y="20892"/>
                </a:cubicBezTo>
                <a:cubicBezTo>
                  <a:pt x="18914" y="20496"/>
                  <a:pt x="19150" y="19877"/>
                  <a:pt x="19210" y="19619"/>
                </a:cubicBezTo>
                <a:cubicBezTo>
                  <a:pt x="19218" y="19591"/>
                  <a:pt x="19223" y="19567"/>
                  <a:pt x="19230" y="19549"/>
                </a:cubicBezTo>
                <a:cubicBezTo>
                  <a:pt x="19234" y="19532"/>
                  <a:pt x="19240" y="19523"/>
                  <a:pt x="19246" y="19523"/>
                </a:cubicBezTo>
                <a:cubicBezTo>
                  <a:pt x="19248" y="19520"/>
                  <a:pt x="19253" y="19503"/>
                  <a:pt x="19255" y="19506"/>
                </a:cubicBezTo>
                <a:cubicBezTo>
                  <a:pt x="19267" y="19525"/>
                  <a:pt x="19314" y="19760"/>
                  <a:pt x="19361" y="20026"/>
                </a:cubicBezTo>
                <a:cubicBezTo>
                  <a:pt x="19397" y="20228"/>
                  <a:pt x="19424" y="20352"/>
                  <a:pt x="19457" y="20464"/>
                </a:cubicBezTo>
                <a:cubicBezTo>
                  <a:pt x="19495" y="20584"/>
                  <a:pt x="19545" y="20703"/>
                  <a:pt x="19617" y="20854"/>
                </a:cubicBezTo>
                <a:cubicBezTo>
                  <a:pt x="19619" y="20857"/>
                  <a:pt x="19620" y="20858"/>
                  <a:pt x="19622" y="20861"/>
                </a:cubicBezTo>
                <a:cubicBezTo>
                  <a:pt x="19715" y="21049"/>
                  <a:pt x="19852" y="21292"/>
                  <a:pt x="19929" y="21405"/>
                </a:cubicBezTo>
                <a:lnTo>
                  <a:pt x="19973" y="21470"/>
                </a:lnTo>
                <a:cubicBezTo>
                  <a:pt x="20034" y="21542"/>
                  <a:pt x="20113" y="21581"/>
                  <a:pt x="20205" y="21600"/>
                </a:cubicBezTo>
                <a:lnTo>
                  <a:pt x="20426" y="21576"/>
                </a:lnTo>
                <a:cubicBezTo>
                  <a:pt x="20558" y="21562"/>
                  <a:pt x="20674" y="21534"/>
                  <a:pt x="20782" y="21499"/>
                </a:cubicBezTo>
                <a:cubicBezTo>
                  <a:pt x="21083" y="21375"/>
                  <a:pt x="21177" y="21326"/>
                  <a:pt x="21240" y="21104"/>
                </a:cubicBezTo>
                <a:cubicBezTo>
                  <a:pt x="21241" y="21102"/>
                  <a:pt x="21242" y="21100"/>
                  <a:pt x="21242" y="21097"/>
                </a:cubicBezTo>
                <a:cubicBezTo>
                  <a:pt x="21243" y="21096"/>
                  <a:pt x="21243" y="21093"/>
                  <a:pt x="21243" y="21092"/>
                </a:cubicBezTo>
                <a:cubicBezTo>
                  <a:pt x="21250" y="21066"/>
                  <a:pt x="21257" y="21023"/>
                  <a:pt x="21264" y="20991"/>
                </a:cubicBezTo>
                <a:cubicBezTo>
                  <a:pt x="21286" y="20894"/>
                  <a:pt x="21311" y="20764"/>
                  <a:pt x="21341" y="20591"/>
                </a:cubicBezTo>
                <a:cubicBezTo>
                  <a:pt x="21353" y="20526"/>
                  <a:pt x="21364" y="20463"/>
                  <a:pt x="21375" y="20399"/>
                </a:cubicBezTo>
                <a:cubicBezTo>
                  <a:pt x="21423" y="20118"/>
                  <a:pt x="21458" y="19897"/>
                  <a:pt x="21490" y="19686"/>
                </a:cubicBezTo>
                <a:cubicBezTo>
                  <a:pt x="21537" y="19377"/>
                  <a:pt x="21569" y="19121"/>
                  <a:pt x="21587" y="18933"/>
                </a:cubicBezTo>
                <a:cubicBezTo>
                  <a:pt x="21597" y="18792"/>
                  <a:pt x="21599" y="18669"/>
                  <a:pt x="21594" y="18558"/>
                </a:cubicBezTo>
                <a:cubicBezTo>
                  <a:pt x="21580" y="18374"/>
                  <a:pt x="21540" y="18172"/>
                  <a:pt x="21482" y="17973"/>
                </a:cubicBezTo>
                <a:cubicBezTo>
                  <a:pt x="21480" y="17969"/>
                  <a:pt x="21479" y="17965"/>
                  <a:pt x="21477" y="17961"/>
                </a:cubicBezTo>
                <a:cubicBezTo>
                  <a:pt x="21449" y="17880"/>
                  <a:pt x="21417" y="17793"/>
                  <a:pt x="21379" y="17701"/>
                </a:cubicBezTo>
                <a:cubicBezTo>
                  <a:pt x="21297" y="17499"/>
                  <a:pt x="21231" y="17301"/>
                  <a:pt x="21231" y="17260"/>
                </a:cubicBezTo>
                <a:cubicBezTo>
                  <a:pt x="21231" y="17219"/>
                  <a:pt x="21126" y="17085"/>
                  <a:pt x="20998" y="16959"/>
                </a:cubicBezTo>
                <a:lnTo>
                  <a:pt x="20931" y="16894"/>
                </a:lnTo>
                <a:cubicBezTo>
                  <a:pt x="20925" y="16888"/>
                  <a:pt x="20915" y="16879"/>
                  <a:pt x="20909" y="16873"/>
                </a:cubicBezTo>
                <a:lnTo>
                  <a:pt x="20765" y="16731"/>
                </a:lnTo>
                <a:lnTo>
                  <a:pt x="20659" y="16052"/>
                </a:lnTo>
                <a:cubicBezTo>
                  <a:pt x="20654" y="16023"/>
                  <a:pt x="20651" y="16011"/>
                  <a:pt x="20646" y="15980"/>
                </a:cubicBezTo>
                <a:cubicBezTo>
                  <a:pt x="20643" y="15963"/>
                  <a:pt x="20642" y="15944"/>
                  <a:pt x="20639" y="15927"/>
                </a:cubicBezTo>
                <a:cubicBezTo>
                  <a:pt x="20607" y="15725"/>
                  <a:pt x="20578" y="15516"/>
                  <a:pt x="20553" y="15325"/>
                </a:cubicBezTo>
                <a:cubicBezTo>
                  <a:pt x="20524" y="15103"/>
                  <a:pt x="20501" y="14915"/>
                  <a:pt x="20496" y="14827"/>
                </a:cubicBezTo>
                <a:lnTo>
                  <a:pt x="20483" y="14555"/>
                </a:lnTo>
                <a:lnTo>
                  <a:pt x="20480" y="14536"/>
                </a:lnTo>
                <a:lnTo>
                  <a:pt x="20480" y="14533"/>
                </a:lnTo>
                <a:lnTo>
                  <a:pt x="20593" y="14382"/>
                </a:lnTo>
                <a:lnTo>
                  <a:pt x="20613" y="14353"/>
                </a:lnTo>
                <a:cubicBezTo>
                  <a:pt x="20786" y="14114"/>
                  <a:pt x="20813" y="14016"/>
                  <a:pt x="20855" y="13469"/>
                </a:cubicBezTo>
                <a:cubicBezTo>
                  <a:pt x="20885" y="13069"/>
                  <a:pt x="20884" y="12976"/>
                  <a:pt x="20841" y="12718"/>
                </a:cubicBezTo>
                <a:cubicBezTo>
                  <a:pt x="20821" y="12597"/>
                  <a:pt x="20781" y="12465"/>
                  <a:pt x="20737" y="12343"/>
                </a:cubicBezTo>
                <a:cubicBezTo>
                  <a:pt x="20708" y="12273"/>
                  <a:pt x="20681" y="12204"/>
                  <a:pt x="20636" y="12121"/>
                </a:cubicBezTo>
                <a:cubicBezTo>
                  <a:pt x="20619" y="12090"/>
                  <a:pt x="20622" y="12089"/>
                  <a:pt x="20608" y="12064"/>
                </a:cubicBezTo>
                <a:cubicBezTo>
                  <a:pt x="20589" y="12033"/>
                  <a:pt x="20569" y="12000"/>
                  <a:pt x="20551" y="11982"/>
                </a:cubicBezTo>
                <a:cubicBezTo>
                  <a:pt x="20514" y="11945"/>
                  <a:pt x="20500" y="11897"/>
                  <a:pt x="20507" y="11840"/>
                </a:cubicBezTo>
                <a:cubicBezTo>
                  <a:pt x="20502" y="11804"/>
                  <a:pt x="20511" y="11778"/>
                  <a:pt x="20534" y="11736"/>
                </a:cubicBezTo>
                <a:cubicBezTo>
                  <a:pt x="20618" y="11585"/>
                  <a:pt x="20651" y="11520"/>
                  <a:pt x="20661" y="11375"/>
                </a:cubicBezTo>
                <a:lnTo>
                  <a:pt x="20660" y="11021"/>
                </a:lnTo>
                <a:cubicBezTo>
                  <a:pt x="20658" y="10950"/>
                  <a:pt x="20657" y="10896"/>
                  <a:pt x="20653" y="10800"/>
                </a:cubicBezTo>
                <a:cubicBezTo>
                  <a:pt x="20634" y="10280"/>
                  <a:pt x="20634" y="10069"/>
                  <a:pt x="20663" y="9705"/>
                </a:cubicBezTo>
                <a:cubicBezTo>
                  <a:pt x="20673" y="9579"/>
                  <a:pt x="20687" y="9401"/>
                  <a:pt x="20699" y="9228"/>
                </a:cubicBezTo>
                <a:cubicBezTo>
                  <a:pt x="20707" y="9108"/>
                  <a:pt x="20710" y="8996"/>
                  <a:pt x="20720" y="8865"/>
                </a:cubicBezTo>
                <a:cubicBezTo>
                  <a:pt x="20734" y="8687"/>
                  <a:pt x="20747" y="8554"/>
                  <a:pt x="20758" y="8427"/>
                </a:cubicBezTo>
                <a:cubicBezTo>
                  <a:pt x="20796" y="7959"/>
                  <a:pt x="20830" y="7770"/>
                  <a:pt x="20881" y="7750"/>
                </a:cubicBezTo>
                <a:cubicBezTo>
                  <a:pt x="20896" y="7745"/>
                  <a:pt x="20908" y="7728"/>
                  <a:pt x="20916" y="7707"/>
                </a:cubicBezTo>
                <a:cubicBezTo>
                  <a:pt x="20935" y="7602"/>
                  <a:pt x="20922" y="7391"/>
                  <a:pt x="20881" y="7279"/>
                </a:cubicBezTo>
                <a:cubicBezTo>
                  <a:pt x="20872" y="7254"/>
                  <a:pt x="20859" y="7230"/>
                  <a:pt x="20843" y="7206"/>
                </a:cubicBezTo>
                <a:cubicBezTo>
                  <a:pt x="20839" y="7200"/>
                  <a:pt x="20836" y="7191"/>
                  <a:pt x="20831" y="7185"/>
                </a:cubicBezTo>
                <a:cubicBezTo>
                  <a:pt x="20813" y="7161"/>
                  <a:pt x="20791" y="7140"/>
                  <a:pt x="20766" y="7117"/>
                </a:cubicBezTo>
                <a:cubicBezTo>
                  <a:pt x="20764" y="7116"/>
                  <a:pt x="20761" y="7112"/>
                  <a:pt x="20759" y="7110"/>
                </a:cubicBezTo>
                <a:cubicBezTo>
                  <a:pt x="20759" y="7110"/>
                  <a:pt x="20759" y="7108"/>
                  <a:pt x="20758" y="7108"/>
                </a:cubicBezTo>
                <a:cubicBezTo>
                  <a:pt x="20707" y="7063"/>
                  <a:pt x="20635" y="7023"/>
                  <a:pt x="20553" y="6980"/>
                </a:cubicBezTo>
                <a:cubicBezTo>
                  <a:pt x="20493" y="6950"/>
                  <a:pt x="20454" y="6920"/>
                  <a:pt x="20429" y="6872"/>
                </a:cubicBezTo>
                <a:cubicBezTo>
                  <a:pt x="20424" y="6865"/>
                  <a:pt x="20422" y="6853"/>
                  <a:pt x="20418" y="6845"/>
                </a:cubicBezTo>
                <a:cubicBezTo>
                  <a:pt x="20410" y="6825"/>
                  <a:pt x="20399" y="6798"/>
                  <a:pt x="20391" y="6768"/>
                </a:cubicBezTo>
                <a:cubicBezTo>
                  <a:pt x="20383" y="6744"/>
                  <a:pt x="20373" y="6729"/>
                  <a:pt x="20367" y="6699"/>
                </a:cubicBezTo>
                <a:cubicBezTo>
                  <a:pt x="20343" y="6585"/>
                  <a:pt x="20247" y="6372"/>
                  <a:pt x="20154" y="6227"/>
                </a:cubicBezTo>
                <a:cubicBezTo>
                  <a:pt x="20138" y="6201"/>
                  <a:pt x="20129" y="6179"/>
                  <a:pt x="20115" y="6155"/>
                </a:cubicBezTo>
                <a:cubicBezTo>
                  <a:pt x="20093" y="6118"/>
                  <a:pt x="20073" y="6082"/>
                  <a:pt x="20055" y="6044"/>
                </a:cubicBezTo>
                <a:cubicBezTo>
                  <a:pt x="20037" y="6005"/>
                  <a:pt x="20016" y="5963"/>
                  <a:pt x="20002" y="5921"/>
                </a:cubicBezTo>
                <a:cubicBezTo>
                  <a:pt x="19984" y="5865"/>
                  <a:pt x="19968" y="5804"/>
                  <a:pt x="19956" y="5736"/>
                </a:cubicBezTo>
                <a:cubicBezTo>
                  <a:pt x="19955" y="5734"/>
                  <a:pt x="19955" y="5733"/>
                  <a:pt x="19955" y="5731"/>
                </a:cubicBezTo>
                <a:cubicBezTo>
                  <a:pt x="19951" y="5711"/>
                  <a:pt x="19950" y="5682"/>
                  <a:pt x="19947" y="5661"/>
                </a:cubicBezTo>
                <a:cubicBezTo>
                  <a:pt x="19941" y="5616"/>
                  <a:pt x="19932" y="5573"/>
                  <a:pt x="19929" y="5524"/>
                </a:cubicBezTo>
                <a:cubicBezTo>
                  <a:pt x="19929" y="5519"/>
                  <a:pt x="19929" y="5464"/>
                  <a:pt x="19928" y="5457"/>
                </a:cubicBezTo>
                <a:cubicBezTo>
                  <a:pt x="19915" y="5270"/>
                  <a:pt x="19909" y="5047"/>
                  <a:pt x="19909" y="4715"/>
                </a:cubicBezTo>
                <a:cubicBezTo>
                  <a:pt x="19909" y="4669"/>
                  <a:pt x="19906" y="4637"/>
                  <a:pt x="19906" y="4592"/>
                </a:cubicBezTo>
                <a:cubicBezTo>
                  <a:pt x="19901" y="4386"/>
                  <a:pt x="19900" y="4329"/>
                  <a:pt x="19895" y="4094"/>
                </a:cubicBezTo>
                <a:cubicBezTo>
                  <a:pt x="19886" y="3575"/>
                  <a:pt x="19874" y="3220"/>
                  <a:pt x="19857" y="2917"/>
                </a:cubicBezTo>
                <a:cubicBezTo>
                  <a:pt x="19831" y="2574"/>
                  <a:pt x="19797" y="2273"/>
                  <a:pt x="19746" y="1998"/>
                </a:cubicBezTo>
                <a:cubicBezTo>
                  <a:pt x="19703" y="1762"/>
                  <a:pt x="19673" y="1625"/>
                  <a:pt x="19641" y="1516"/>
                </a:cubicBezTo>
                <a:cubicBezTo>
                  <a:pt x="19632" y="1486"/>
                  <a:pt x="19622" y="1456"/>
                  <a:pt x="19611" y="1430"/>
                </a:cubicBezTo>
                <a:cubicBezTo>
                  <a:pt x="19606" y="1414"/>
                  <a:pt x="19599" y="1399"/>
                  <a:pt x="19593" y="1384"/>
                </a:cubicBezTo>
                <a:cubicBezTo>
                  <a:pt x="19561" y="1311"/>
                  <a:pt x="19522" y="1247"/>
                  <a:pt x="19467" y="1172"/>
                </a:cubicBezTo>
                <a:cubicBezTo>
                  <a:pt x="19383" y="1055"/>
                  <a:pt x="19295" y="992"/>
                  <a:pt x="19207" y="972"/>
                </a:cubicBezTo>
                <a:close/>
                <a:moveTo>
                  <a:pt x="3305" y="1391"/>
                </a:moveTo>
                <a:cubicBezTo>
                  <a:pt x="3174" y="1393"/>
                  <a:pt x="3051" y="1411"/>
                  <a:pt x="2932" y="1444"/>
                </a:cubicBezTo>
                <a:cubicBezTo>
                  <a:pt x="2924" y="1447"/>
                  <a:pt x="2915" y="1451"/>
                  <a:pt x="2906" y="1454"/>
                </a:cubicBezTo>
                <a:cubicBezTo>
                  <a:pt x="2809" y="1483"/>
                  <a:pt x="2717" y="1529"/>
                  <a:pt x="2625" y="1581"/>
                </a:cubicBezTo>
                <a:cubicBezTo>
                  <a:pt x="2595" y="1598"/>
                  <a:pt x="2565" y="1615"/>
                  <a:pt x="2535" y="1634"/>
                </a:cubicBezTo>
                <a:cubicBezTo>
                  <a:pt x="2319" y="1778"/>
                  <a:pt x="2110" y="1985"/>
                  <a:pt x="1890" y="2277"/>
                </a:cubicBezTo>
                <a:cubicBezTo>
                  <a:pt x="1602" y="2660"/>
                  <a:pt x="1393" y="3089"/>
                  <a:pt x="1246" y="3606"/>
                </a:cubicBezTo>
                <a:cubicBezTo>
                  <a:pt x="1197" y="3778"/>
                  <a:pt x="1155" y="3958"/>
                  <a:pt x="1118" y="4152"/>
                </a:cubicBezTo>
                <a:cubicBezTo>
                  <a:pt x="1036" y="4595"/>
                  <a:pt x="1025" y="4732"/>
                  <a:pt x="1020" y="5346"/>
                </a:cubicBezTo>
                <a:lnTo>
                  <a:pt x="1015" y="5844"/>
                </a:lnTo>
                <a:cubicBezTo>
                  <a:pt x="1016" y="5871"/>
                  <a:pt x="1017" y="5913"/>
                  <a:pt x="1019" y="5933"/>
                </a:cubicBezTo>
                <a:cubicBezTo>
                  <a:pt x="1021" y="5956"/>
                  <a:pt x="1019" y="5971"/>
                  <a:pt x="1014" y="5984"/>
                </a:cubicBezTo>
                <a:lnTo>
                  <a:pt x="1014" y="6039"/>
                </a:lnTo>
                <a:lnTo>
                  <a:pt x="891" y="6001"/>
                </a:lnTo>
                <a:cubicBezTo>
                  <a:pt x="797" y="5972"/>
                  <a:pt x="716" y="5961"/>
                  <a:pt x="641" y="5964"/>
                </a:cubicBezTo>
                <a:cubicBezTo>
                  <a:pt x="625" y="5965"/>
                  <a:pt x="610" y="5967"/>
                  <a:pt x="595" y="5969"/>
                </a:cubicBezTo>
                <a:cubicBezTo>
                  <a:pt x="536" y="5978"/>
                  <a:pt x="482" y="5999"/>
                  <a:pt x="432" y="6032"/>
                </a:cubicBezTo>
                <a:cubicBezTo>
                  <a:pt x="427" y="6035"/>
                  <a:pt x="421" y="6035"/>
                  <a:pt x="416" y="6039"/>
                </a:cubicBezTo>
                <a:cubicBezTo>
                  <a:pt x="405" y="6047"/>
                  <a:pt x="396" y="6059"/>
                  <a:pt x="385" y="6068"/>
                </a:cubicBezTo>
                <a:cubicBezTo>
                  <a:pt x="353" y="6100"/>
                  <a:pt x="321" y="6133"/>
                  <a:pt x="288" y="6181"/>
                </a:cubicBezTo>
                <a:cubicBezTo>
                  <a:pt x="252" y="6235"/>
                  <a:pt x="221" y="6295"/>
                  <a:pt x="192" y="6354"/>
                </a:cubicBezTo>
                <a:cubicBezTo>
                  <a:pt x="163" y="6419"/>
                  <a:pt x="135" y="6489"/>
                  <a:pt x="108" y="6571"/>
                </a:cubicBezTo>
                <a:cubicBezTo>
                  <a:pt x="86" y="6640"/>
                  <a:pt x="69" y="6711"/>
                  <a:pt x="53" y="6783"/>
                </a:cubicBezTo>
                <a:cubicBezTo>
                  <a:pt x="47" y="6815"/>
                  <a:pt x="39" y="6845"/>
                  <a:pt x="34" y="6879"/>
                </a:cubicBezTo>
                <a:cubicBezTo>
                  <a:pt x="30" y="6900"/>
                  <a:pt x="28" y="6921"/>
                  <a:pt x="25" y="6942"/>
                </a:cubicBezTo>
                <a:cubicBezTo>
                  <a:pt x="14" y="7030"/>
                  <a:pt x="6" y="7121"/>
                  <a:pt x="2" y="7221"/>
                </a:cubicBezTo>
                <a:cubicBezTo>
                  <a:pt x="-1" y="7312"/>
                  <a:pt x="0" y="7413"/>
                  <a:pt x="3" y="7505"/>
                </a:cubicBezTo>
                <a:cubicBezTo>
                  <a:pt x="5" y="7563"/>
                  <a:pt x="10" y="7606"/>
                  <a:pt x="15" y="7652"/>
                </a:cubicBezTo>
                <a:cubicBezTo>
                  <a:pt x="46" y="7893"/>
                  <a:pt x="115" y="8106"/>
                  <a:pt x="214" y="8263"/>
                </a:cubicBezTo>
                <a:cubicBezTo>
                  <a:pt x="221" y="8274"/>
                  <a:pt x="227" y="8287"/>
                  <a:pt x="234" y="8297"/>
                </a:cubicBezTo>
                <a:cubicBezTo>
                  <a:pt x="244" y="8312"/>
                  <a:pt x="258" y="8321"/>
                  <a:pt x="270" y="8335"/>
                </a:cubicBezTo>
                <a:cubicBezTo>
                  <a:pt x="369" y="8457"/>
                  <a:pt x="480" y="8524"/>
                  <a:pt x="580" y="8487"/>
                </a:cubicBezTo>
                <a:cubicBezTo>
                  <a:pt x="636" y="8466"/>
                  <a:pt x="797" y="8306"/>
                  <a:pt x="937" y="8131"/>
                </a:cubicBezTo>
                <a:cubicBezTo>
                  <a:pt x="1078" y="7955"/>
                  <a:pt x="1200" y="7832"/>
                  <a:pt x="1209" y="7856"/>
                </a:cubicBezTo>
                <a:cubicBezTo>
                  <a:pt x="1214" y="7869"/>
                  <a:pt x="1213" y="7913"/>
                  <a:pt x="1209" y="7974"/>
                </a:cubicBezTo>
                <a:cubicBezTo>
                  <a:pt x="1208" y="8024"/>
                  <a:pt x="1203" y="8091"/>
                  <a:pt x="1192" y="8167"/>
                </a:cubicBezTo>
                <a:cubicBezTo>
                  <a:pt x="1191" y="8175"/>
                  <a:pt x="1190" y="8180"/>
                  <a:pt x="1189" y="8188"/>
                </a:cubicBezTo>
                <a:cubicBezTo>
                  <a:pt x="1189" y="8190"/>
                  <a:pt x="1189" y="8192"/>
                  <a:pt x="1188" y="8193"/>
                </a:cubicBezTo>
                <a:cubicBezTo>
                  <a:pt x="1128" y="8672"/>
                  <a:pt x="1159" y="9378"/>
                  <a:pt x="1246" y="9871"/>
                </a:cubicBezTo>
                <a:cubicBezTo>
                  <a:pt x="1252" y="9907"/>
                  <a:pt x="1259" y="9943"/>
                  <a:pt x="1267" y="9977"/>
                </a:cubicBezTo>
                <a:cubicBezTo>
                  <a:pt x="1272" y="10001"/>
                  <a:pt x="1276" y="10023"/>
                  <a:pt x="1282" y="10047"/>
                </a:cubicBezTo>
                <a:cubicBezTo>
                  <a:pt x="1296" y="10105"/>
                  <a:pt x="1312" y="10160"/>
                  <a:pt x="1328" y="10210"/>
                </a:cubicBezTo>
                <a:cubicBezTo>
                  <a:pt x="1339" y="10244"/>
                  <a:pt x="1349" y="10282"/>
                  <a:pt x="1361" y="10309"/>
                </a:cubicBezTo>
                <a:cubicBezTo>
                  <a:pt x="1439" y="10483"/>
                  <a:pt x="1440" y="10496"/>
                  <a:pt x="1409" y="10697"/>
                </a:cubicBezTo>
                <a:cubicBezTo>
                  <a:pt x="1408" y="10701"/>
                  <a:pt x="1405" y="10704"/>
                  <a:pt x="1405" y="10709"/>
                </a:cubicBezTo>
                <a:cubicBezTo>
                  <a:pt x="1387" y="10854"/>
                  <a:pt x="1324" y="10997"/>
                  <a:pt x="1209" y="11188"/>
                </a:cubicBezTo>
                <a:cubicBezTo>
                  <a:pt x="1209" y="11189"/>
                  <a:pt x="1209" y="11189"/>
                  <a:pt x="1208" y="11190"/>
                </a:cubicBezTo>
                <a:cubicBezTo>
                  <a:pt x="1203" y="11199"/>
                  <a:pt x="1201" y="11196"/>
                  <a:pt x="1196" y="11204"/>
                </a:cubicBezTo>
                <a:cubicBezTo>
                  <a:pt x="1058" y="11436"/>
                  <a:pt x="1018" y="11476"/>
                  <a:pt x="901" y="11476"/>
                </a:cubicBezTo>
                <a:cubicBezTo>
                  <a:pt x="836" y="11476"/>
                  <a:pt x="757" y="11533"/>
                  <a:pt x="680" y="11609"/>
                </a:cubicBezTo>
                <a:cubicBezTo>
                  <a:pt x="649" y="11643"/>
                  <a:pt x="621" y="11665"/>
                  <a:pt x="585" y="11715"/>
                </a:cubicBezTo>
                <a:cubicBezTo>
                  <a:pt x="547" y="11767"/>
                  <a:pt x="517" y="11812"/>
                  <a:pt x="491" y="11857"/>
                </a:cubicBezTo>
                <a:cubicBezTo>
                  <a:pt x="490" y="11857"/>
                  <a:pt x="489" y="11858"/>
                  <a:pt x="489" y="11859"/>
                </a:cubicBezTo>
                <a:cubicBezTo>
                  <a:pt x="469" y="11893"/>
                  <a:pt x="453" y="11927"/>
                  <a:pt x="438" y="11963"/>
                </a:cubicBezTo>
                <a:cubicBezTo>
                  <a:pt x="427" y="11985"/>
                  <a:pt x="419" y="12009"/>
                  <a:pt x="410" y="12032"/>
                </a:cubicBezTo>
                <a:cubicBezTo>
                  <a:pt x="377" y="12123"/>
                  <a:pt x="350" y="12228"/>
                  <a:pt x="317" y="12389"/>
                </a:cubicBezTo>
                <a:cubicBezTo>
                  <a:pt x="298" y="12479"/>
                  <a:pt x="285" y="12547"/>
                  <a:pt x="273" y="12615"/>
                </a:cubicBezTo>
                <a:cubicBezTo>
                  <a:pt x="268" y="12654"/>
                  <a:pt x="261" y="12690"/>
                  <a:pt x="257" y="12733"/>
                </a:cubicBezTo>
                <a:cubicBezTo>
                  <a:pt x="256" y="12748"/>
                  <a:pt x="254" y="12765"/>
                  <a:pt x="252" y="12781"/>
                </a:cubicBezTo>
                <a:cubicBezTo>
                  <a:pt x="237" y="12965"/>
                  <a:pt x="233" y="13212"/>
                  <a:pt x="231" y="13513"/>
                </a:cubicBezTo>
                <a:cubicBezTo>
                  <a:pt x="231" y="13600"/>
                  <a:pt x="230" y="13664"/>
                  <a:pt x="230" y="13775"/>
                </a:cubicBezTo>
                <a:cubicBezTo>
                  <a:pt x="230" y="14204"/>
                  <a:pt x="233" y="14454"/>
                  <a:pt x="244" y="14678"/>
                </a:cubicBezTo>
                <a:cubicBezTo>
                  <a:pt x="256" y="14883"/>
                  <a:pt x="277" y="15069"/>
                  <a:pt x="317" y="15392"/>
                </a:cubicBezTo>
                <a:cubicBezTo>
                  <a:pt x="357" y="15722"/>
                  <a:pt x="411" y="16060"/>
                  <a:pt x="451" y="16249"/>
                </a:cubicBezTo>
                <a:cubicBezTo>
                  <a:pt x="466" y="16265"/>
                  <a:pt x="492" y="16363"/>
                  <a:pt x="513" y="16495"/>
                </a:cubicBezTo>
                <a:cubicBezTo>
                  <a:pt x="540" y="16675"/>
                  <a:pt x="619" y="16858"/>
                  <a:pt x="710" y="17022"/>
                </a:cubicBezTo>
                <a:cubicBezTo>
                  <a:pt x="760" y="17105"/>
                  <a:pt x="810" y="17178"/>
                  <a:pt x="860" y="17243"/>
                </a:cubicBezTo>
                <a:cubicBezTo>
                  <a:pt x="931" y="17329"/>
                  <a:pt x="1003" y="17407"/>
                  <a:pt x="1073" y="17441"/>
                </a:cubicBezTo>
                <a:cubicBezTo>
                  <a:pt x="1082" y="17445"/>
                  <a:pt x="1090" y="17447"/>
                  <a:pt x="1099" y="17450"/>
                </a:cubicBezTo>
                <a:cubicBezTo>
                  <a:pt x="1124" y="17460"/>
                  <a:pt x="1149" y="17467"/>
                  <a:pt x="1172" y="17467"/>
                </a:cubicBezTo>
                <a:cubicBezTo>
                  <a:pt x="1173" y="17467"/>
                  <a:pt x="1173" y="17467"/>
                  <a:pt x="1173" y="17467"/>
                </a:cubicBezTo>
                <a:cubicBezTo>
                  <a:pt x="1243" y="17469"/>
                  <a:pt x="1305" y="17441"/>
                  <a:pt x="1341" y="17373"/>
                </a:cubicBezTo>
                <a:cubicBezTo>
                  <a:pt x="1447" y="17171"/>
                  <a:pt x="1446" y="17359"/>
                  <a:pt x="1339" y="17660"/>
                </a:cubicBezTo>
                <a:cubicBezTo>
                  <a:pt x="1285" y="17813"/>
                  <a:pt x="1230" y="18007"/>
                  <a:pt x="1179" y="18209"/>
                </a:cubicBezTo>
                <a:cubicBezTo>
                  <a:pt x="1162" y="18275"/>
                  <a:pt x="1143" y="18341"/>
                  <a:pt x="1128" y="18406"/>
                </a:cubicBezTo>
                <a:cubicBezTo>
                  <a:pt x="1124" y="18423"/>
                  <a:pt x="1121" y="18442"/>
                  <a:pt x="1117" y="18459"/>
                </a:cubicBezTo>
                <a:cubicBezTo>
                  <a:pt x="1060" y="18709"/>
                  <a:pt x="1016" y="18957"/>
                  <a:pt x="978" y="19236"/>
                </a:cubicBezTo>
                <a:cubicBezTo>
                  <a:pt x="973" y="19275"/>
                  <a:pt x="968" y="19322"/>
                  <a:pt x="963" y="19364"/>
                </a:cubicBezTo>
                <a:cubicBezTo>
                  <a:pt x="947" y="19496"/>
                  <a:pt x="932" y="19627"/>
                  <a:pt x="918" y="19763"/>
                </a:cubicBezTo>
                <a:cubicBezTo>
                  <a:pt x="912" y="19824"/>
                  <a:pt x="911" y="19833"/>
                  <a:pt x="906" y="19889"/>
                </a:cubicBezTo>
                <a:cubicBezTo>
                  <a:pt x="889" y="20064"/>
                  <a:pt x="874" y="20236"/>
                  <a:pt x="874" y="20295"/>
                </a:cubicBezTo>
                <a:cubicBezTo>
                  <a:pt x="873" y="20359"/>
                  <a:pt x="1359" y="20375"/>
                  <a:pt x="3227" y="20375"/>
                </a:cubicBezTo>
                <a:cubicBezTo>
                  <a:pt x="4870" y="20375"/>
                  <a:pt x="5581" y="20355"/>
                  <a:pt x="5581" y="20307"/>
                </a:cubicBezTo>
                <a:cubicBezTo>
                  <a:pt x="5581" y="20257"/>
                  <a:pt x="5527" y="19946"/>
                  <a:pt x="5468" y="19621"/>
                </a:cubicBezTo>
                <a:cubicBezTo>
                  <a:pt x="5404" y="19290"/>
                  <a:pt x="5304" y="18857"/>
                  <a:pt x="5214" y="18517"/>
                </a:cubicBezTo>
                <a:cubicBezTo>
                  <a:pt x="5185" y="18413"/>
                  <a:pt x="5171" y="18356"/>
                  <a:pt x="5139" y="18247"/>
                </a:cubicBezTo>
                <a:cubicBezTo>
                  <a:pt x="4993" y="17739"/>
                  <a:pt x="4982" y="17602"/>
                  <a:pt x="5089" y="17602"/>
                </a:cubicBezTo>
                <a:cubicBezTo>
                  <a:pt x="5098" y="17602"/>
                  <a:pt x="5106" y="17594"/>
                  <a:pt x="5114" y="17585"/>
                </a:cubicBezTo>
                <a:cubicBezTo>
                  <a:pt x="5123" y="17574"/>
                  <a:pt x="5135" y="17537"/>
                  <a:pt x="5146" y="17477"/>
                </a:cubicBezTo>
                <a:cubicBezTo>
                  <a:pt x="5155" y="17397"/>
                  <a:pt x="5224" y="16828"/>
                  <a:pt x="5309" y="16129"/>
                </a:cubicBezTo>
                <a:cubicBezTo>
                  <a:pt x="5450" y="14973"/>
                  <a:pt x="5468" y="14777"/>
                  <a:pt x="5480" y="14175"/>
                </a:cubicBezTo>
                <a:cubicBezTo>
                  <a:pt x="5481" y="14082"/>
                  <a:pt x="5482" y="14009"/>
                  <a:pt x="5482" y="13891"/>
                </a:cubicBezTo>
                <a:cubicBezTo>
                  <a:pt x="5483" y="13559"/>
                  <a:pt x="5481" y="13325"/>
                  <a:pt x="5474" y="13128"/>
                </a:cubicBezTo>
                <a:cubicBezTo>
                  <a:pt x="5467" y="13063"/>
                  <a:pt x="5460" y="13015"/>
                  <a:pt x="5455" y="12896"/>
                </a:cubicBezTo>
                <a:cubicBezTo>
                  <a:pt x="5441" y="12590"/>
                  <a:pt x="5378" y="12206"/>
                  <a:pt x="5296" y="11864"/>
                </a:cubicBezTo>
                <a:cubicBezTo>
                  <a:pt x="5289" y="11835"/>
                  <a:pt x="5282" y="11807"/>
                  <a:pt x="5274" y="11780"/>
                </a:cubicBezTo>
                <a:cubicBezTo>
                  <a:pt x="5215" y="11545"/>
                  <a:pt x="5147" y="11336"/>
                  <a:pt x="5081" y="11195"/>
                </a:cubicBezTo>
                <a:cubicBezTo>
                  <a:pt x="5076" y="11183"/>
                  <a:pt x="5070" y="11169"/>
                  <a:pt x="5064" y="11159"/>
                </a:cubicBezTo>
                <a:cubicBezTo>
                  <a:pt x="5064" y="11158"/>
                  <a:pt x="5064" y="11157"/>
                  <a:pt x="5063" y="11156"/>
                </a:cubicBezTo>
                <a:cubicBezTo>
                  <a:pt x="5039" y="11109"/>
                  <a:pt x="5015" y="11069"/>
                  <a:pt x="4992" y="11043"/>
                </a:cubicBezTo>
                <a:cubicBezTo>
                  <a:pt x="4921" y="10961"/>
                  <a:pt x="4915" y="10933"/>
                  <a:pt x="4927" y="10759"/>
                </a:cubicBezTo>
                <a:cubicBezTo>
                  <a:pt x="4945" y="10523"/>
                  <a:pt x="5209" y="9635"/>
                  <a:pt x="5276" y="9587"/>
                </a:cubicBezTo>
                <a:cubicBezTo>
                  <a:pt x="5313" y="9561"/>
                  <a:pt x="5323" y="9508"/>
                  <a:pt x="5318" y="9370"/>
                </a:cubicBezTo>
                <a:cubicBezTo>
                  <a:pt x="5316" y="9330"/>
                  <a:pt x="5317" y="9293"/>
                  <a:pt x="5321" y="9255"/>
                </a:cubicBezTo>
                <a:cubicBezTo>
                  <a:pt x="5325" y="9175"/>
                  <a:pt x="5352" y="9094"/>
                  <a:pt x="5393" y="8995"/>
                </a:cubicBezTo>
                <a:cubicBezTo>
                  <a:pt x="5413" y="8936"/>
                  <a:pt x="5424" y="8893"/>
                  <a:pt x="5457" y="8807"/>
                </a:cubicBezTo>
                <a:cubicBezTo>
                  <a:pt x="5545" y="8579"/>
                  <a:pt x="5627" y="8290"/>
                  <a:pt x="5663" y="8085"/>
                </a:cubicBezTo>
                <a:cubicBezTo>
                  <a:pt x="5686" y="7952"/>
                  <a:pt x="5698" y="7866"/>
                  <a:pt x="5705" y="7774"/>
                </a:cubicBezTo>
                <a:cubicBezTo>
                  <a:pt x="5707" y="7732"/>
                  <a:pt x="5709" y="7680"/>
                  <a:pt x="5709" y="7616"/>
                </a:cubicBezTo>
                <a:cubicBezTo>
                  <a:pt x="5710" y="7513"/>
                  <a:pt x="5709" y="7411"/>
                  <a:pt x="5701" y="7211"/>
                </a:cubicBezTo>
                <a:cubicBezTo>
                  <a:pt x="5691" y="6957"/>
                  <a:pt x="5689" y="6813"/>
                  <a:pt x="5694" y="6687"/>
                </a:cubicBezTo>
                <a:cubicBezTo>
                  <a:pt x="5696" y="6634"/>
                  <a:pt x="5698" y="6588"/>
                  <a:pt x="5703" y="6545"/>
                </a:cubicBezTo>
                <a:cubicBezTo>
                  <a:pt x="5703" y="6543"/>
                  <a:pt x="5704" y="6541"/>
                  <a:pt x="5704" y="6540"/>
                </a:cubicBezTo>
                <a:cubicBezTo>
                  <a:pt x="5704" y="6534"/>
                  <a:pt x="5704" y="6530"/>
                  <a:pt x="5705" y="6525"/>
                </a:cubicBezTo>
                <a:cubicBezTo>
                  <a:pt x="5710" y="6473"/>
                  <a:pt x="5717" y="6419"/>
                  <a:pt x="5727" y="6354"/>
                </a:cubicBezTo>
                <a:cubicBezTo>
                  <a:pt x="5737" y="6283"/>
                  <a:pt x="5747" y="6169"/>
                  <a:pt x="5757" y="6056"/>
                </a:cubicBezTo>
                <a:cubicBezTo>
                  <a:pt x="5764" y="5892"/>
                  <a:pt x="5767" y="5675"/>
                  <a:pt x="5767" y="5387"/>
                </a:cubicBezTo>
                <a:cubicBezTo>
                  <a:pt x="5767" y="5037"/>
                  <a:pt x="5765" y="4834"/>
                  <a:pt x="5756" y="4672"/>
                </a:cubicBezTo>
                <a:cubicBezTo>
                  <a:pt x="5738" y="4488"/>
                  <a:pt x="5713" y="4307"/>
                  <a:pt x="5681" y="4133"/>
                </a:cubicBezTo>
                <a:cubicBezTo>
                  <a:pt x="5464" y="3039"/>
                  <a:pt x="4989" y="2166"/>
                  <a:pt x="4375" y="1709"/>
                </a:cubicBezTo>
                <a:cubicBezTo>
                  <a:pt x="4300" y="1653"/>
                  <a:pt x="4221" y="1608"/>
                  <a:pt x="4142" y="1565"/>
                </a:cubicBezTo>
                <a:cubicBezTo>
                  <a:pt x="4119" y="1552"/>
                  <a:pt x="4096" y="1540"/>
                  <a:pt x="4073" y="1528"/>
                </a:cubicBezTo>
                <a:cubicBezTo>
                  <a:pt x="3968" y="1483"/>
                  <a:pt x="3744" y="1429"/>
                  <a:pt x="3544" y="1406"/>
                </a:cubicBezTo>
                <a:cubicBezTo>
                  <a:pt x="3461" y="1396"/>
                  <a:pt x="3382" y="1390"/>
                  <a:pt x="3305" y="1391"/>
                </a:cubicBezTo>
                <a:close/>
                <a:moveTo>
                  <a:pt x="12119" y="3365"/>
                </a:moveTo>
                <a:cubicBezTo>
                  <a:pt x="12051" y="3380"/>
                  <a:pt x="11988" y="3409"/>
                  <a:pt x="11937" y="3449"/>
                </a:cubicBezTo>
                <a:cubicBezTo>
                  <a:pt x="11876" y="3497"/>
                  <a:pt x="11840" y="3534"/>
                  <a:pt x="11810" y="3613"/>
                </a:cubicBezTo>
                <a:cubicBezTo>
                  <a:pt x="11786" y="3685"/>
                  <a:pt x="11766" y="3776"/>
                  <a:pt x="11747" y="3890"/>
                </a:cubicBezTo>
                <a:cubicBezTo>
                  <a:pt x="11689" y="4228"/>
                  <a:pt x="11620" y="4507"/>
                  <a:pt x="11544" y="4713"/>
                </a:cubicBezTo>
                <a:cubicBezTo>
                  <a:pt x="11542" y="4718"/>
                  <a:pt x="11541" y="4727"/>
                  <a:pt x="11538" y="4732"/>
                </a:cubicBezTo>
                <a:cubicBezTo>
                  <a:pt x="11471" y="4934"/>
                  <a:pt x="11405" y="5078"/>
                  <a:pt x="11369" y="5079"/>
                </a:cubicBezTo>
                <a:cubicBezTo>
                  <a:pt x="11326" y="5079"/>
                  <a:pt x="11279" y="5091"/>
                  <a:pt x="11232" y="5103"/>
                </a:cubicBezTo>
                <a:cubicBezTo>
                  <a:pt x="11197" y="5117"/>
                  <a:pt x="11175" y="5132"/>
                  <a:pt x="11125" y="5146"/>
                </a:cubicBezTo>
                <a:cubicBezTo>
                  <a:pt x="11063" y="5163"/>
                  <a:pt x="11031" y="5184"/>
                  <a:pt x="10989" y="5204"/>
                </a:cubicBezTo>
                <a:cubicBezTo>
                  <a:pt x="10879" y="5271"/>
                  <a:pt x="10778" y="5357"/>
                  <a:pt x="10717" y="5452"/>
                </a:cubicBezTo>
                <a:cubicBezTo>
                  <a:pt x="10710" y="5461"/>
                  <a:pt x="10706" y="5466"/>
                  <a:pt x="10699" y="5476"/>
                </a:cubicBezTo>
                <a:cubicBezTo>
                  <a:pt x="10649" y="5549"/>
                  <a:pt x="10600" y="5617"/>
                  <a:pt x="10548" y="5673"/>
                </a:cubicBezTo>
                <a:cubicBezTo>
                  <a:pt x="10387" y="5860"/>
                  <a:pt x="10248" y="5932"/>
                  <a:pt x="10070" y="5933"/>
                </a:cubicBezTo>
                <a:lnTo>
                  <a:pt x="9887" y="5933"/>
                </a:lnTo>
                <a:lnTo>
                  <a:pt x="9850" y="5690"/>
                </a:lnTo>
                <a:cubicBezTo>
                  <a:pt x="9842" y="5639"/>
                  <a:pt x="9830" y="5597"/>
                  <a:pt x="9821" y="5550"/>
                </a:cubicBezTo>
                <a:lnTo>
                  <a:pt x="9812" y="5512"/>
                </a:lnTo>
                <a:cubicBezTo>
                  <a:pt x="9787" y="5405"/>
                  <a:pt x="9760" y="5319"/>
                  <a:pt x="9733" y="5240"/>
                </a:cubicBezTo>
                <a:cubicBezTo>
                  <a:pt x="9727" y="5222"/>
                  <a:pt x="9721" y="5201"/>
                  <a:pt x="9714" y="5185"/>
                </a:cubicBezTo>
                <a:cubicBezTo>
                  <a:pt x="9701" y="5149"/>
                  <a:pt x="9687" y="5123"/>
                  <a:pt x="9672" y="5093"/>
                </a:cubicBezTo>
                <a:cubicBezTo>
                  <a:pt x="9646" y="5043"/>
                  <a:pt x="9619" y="4996"/>
                  <a:pt x="9591" y="4961"/>
                </a:cubicBezTo>
                <a:cubicBezTo>
                  <a:pt x="9591" y="4960"/>
                  <a:pt x="9591" y="4959"/>
                  <a:pt x="9590" y="4958"/>
                </a:cubicBezTo>
                <a:cubicBezTo>
                  <a:pt x="9588" y="4956"/>
                  <a:pt x="9586" y="4956"/>
                  <a:pt x="9584" y="4954"/>
                </a:cubicBezTo>
                <a:cubicBezTo>
                  <a:pt x="9556" y="4920"/>
                  <a:pt x="9527" y="4897"/>
                  <a:pt x="9498" y="4879"/>
                </a:cubicBezTo>
                <a:cubicBezTo>
                  <a:pt x="9464" y="4861"/>
                  <a:pt x="9428" y="4845"/>
                  <a:pt x="9387" y="4845"/>
                </a:cubicBezTo>
                <a:cubicBezTo>
                  <a:pt x="9364" y="4845"/>
                  <a:pt x="9343" y="4859"/>
                  <a:pt x="9321" y="4869"/>
                </a:cubicBezTo>
                <a:cubicBezTo>
                  <a:pt x="9307" y="4876"/>
                  <a:pt x="9294" y="4882"/>
                  <a:pt x="9280" y="4893"/>
                </a:cubicBezTo>
                <a:cubicBezTo>
                  <a:pt x="9262" y="4909"/>
                  <a:pt x="9244" y="4930"/>
                  <a:pt x="9226" y="4954"/>
                </a:cubicBezTo>
                <a:cubicBezTo>
                  <a:pt x="9217" y="4966"/>
                  <a:pt x="9209" y="4980"/>
                  <a:pt x="9200" y="4994"/>
                </a:cubicBezTo>
                <a:cubicBezTo>
                  <a:pt x="9181" y="5028"/>
                  <a:pt x="9161" y="5061"/>
                  <a:pt x="9144" y="5105"/>
                </a:cubicBezTo>
                <a:cubicBezTo>
                  <a:pt x="9068" y="5307"/>
                  <a:pt x="9024" y="5617"/>
                  <a:pt x="9020" y="5976"/>
                </a:cubicBezTo>
                <a:cubicBezTo>
                  <a:pt x="9020" y="6022"/>
                  <a:pt x="9018" y="6064"/>
                  <a:pt x="9019" y="6111"/>
                </a:cubicBezTo>
                <a:cubicBezTo>
                  <a:pt x="9019" y="6137"/>
                  <a:pt x="9022" y="6165"/>
                  <a:pt x="9022" y="6191"/>
                </a:cubicBezTo>
                <a:cubicBezTo>
                  <a:pt x="9026" y="6278"/>
                  <a:pt x="9029" y="6366"/>
                  <a:pt x="9037" y="6458"/>
                </a:cubicBezTo>
                <a:cubicBezTo>
                  <a:pt x="9037" y="6461"/>
                  <a:pt x="9037" y="6464"/>
                  <a:pt x="9037" y="6467"/>
                </a:cubicBezTo>
                <a:cubicBezTo>
                  <a:pt x="9051" y="6641"/>
                  <a:pt x="9067" y="6822"/>
                  <a:pt x="9075" y="6855"/>
                </a:cubicBezTo>
                <a:cubicBezTo>
                  <a:pt x="9078" y="6869"/>
                  <a:pt x="9072" y="6890"/>
                  <a:pt x="9063" y="6915"/>
                </a:cubicBezTo>
                <a:cubicBezTo>
                  <a:pt x="9057" y="6996"/>
                  <a:pt x="9032" y="7021"/>
                  <a:pt x="8976" y="7084"/>
                </a:cubicBezTo>
                <a:cubicBezTo>
                  <a:pt x="8914" y="7152"/>
                  <a:pt x="8877" y="7202"/>
                  <a:pt x="8855" y="7245"/>
                </a:cubicBezTo>
                <a:cubicBezTo>
                  <a:pt x="8852" y="7251"/>
                  <a:pt x="8849" y="7252"/>
                  <a:pt x="8847" y="7257"/>
                </a:cubicBezTo>
                <a:cubicBezTo>
                  <a:pt x="8828" y="7297"/>
                  <a:pt x="8822" y="7337"/>
                  <a:pt x="8822" y="7387"/>
                </a:cubicBezTo>
                <a:cubicBezTo>
                  <a:pt x="8822" y="7445"/>
                  <a:pt x="8858" y="7493"/>
                  <a:pt x="8917" y="7519"/>
                </a:cubicBezTo>
                <a:cubicBezTo>
                  <a:pt x="8935" y="7527"/>
                  <a:pt x="8949" y="7540"/>
                  <a:pt x="8964" y="7551"/>
                </a:cubicBezTo>
                <a:cubicBezTo>
                  <a:pt x="8976" y="7556"/>
                  <a:pt x="8986" y="7563"/>
                  <a:pt x="8993" y="7575"/>
                </a:cubicBezTo>
                <a:cubicBezTo>
                  <a:pt x="9008" y="7590"/>
                  <a:pt x="9022" y="7605"/>
                  <a:pt x="9025" y="7618"/>
                </a:cubicBezTo>
                <a:cubicBezTo>
                  <a:pt x="9031" y="7645"/>
                  <a:pt x="9015" y="7762"/>
                  <a:pt x="8992" y="7890"/>
                </a:cubicBezTo>
                <a:cubicBezTo>
                  <a:pt x="8988" y="7908"/>
                  <a:pt x="8987" y="7921"/>
                  <a:pt x="8984" y="7941"/>
                </a:cubicBezTo>
                <a:cubicBezTo>
                  <a:pt x="8959" y="8067"/>
                  <a:pt x="8943" y="8198"/>
                  <a:pt x="8942" y="8261"/>
                </a:cubicBezTo>
                <a:cubicBezTo>
                  <a:pt x="8942" y="8282"/>
                  <a:pt x="8939" y="8313"/>
                  <a:pt x="8942" y="8326"/>
                </a:cubicBezTo>
                <a:cubicBezTo>
                  <a:pt x="8955" y="8383"/>
                  <a:pt x="8940" y="8473"/>
                  <a:pt x="8898" y="8593"/>
                </a:cubicBezTo>
                <a:cubicBezTo>
                  <a:pt x="8873" y="8664"/>
                  <a:pt x="8803" y="8908"/>
                  <a:pt x="8742" y="9122"/>
                </a:cubicBezTo>
                <a:cubicBezTo>
                  <a:pt x="8740" y="9130"/>
                  <a:pt x="8738" y="9134"/>
                  <a:pt x="8736" y="9142"/>
                </a:cubicBezTo>
                <a:cubicBezTo>
                  <a:pt x="8609" y="9601"/>
                  <a:pt x="8558" y="9772"/>
                  <a:pt x="8506" y="9856"/>
                </a:cubicBezTo>
                <a:cubicBezTo>
                  <a:pt x="8504" y="9859"/>
                  <a:pt x="8496" y="9881"/>
                  <a:pt x="8495" y="9881"/>
                </a:cubicBezTo>
                <a:cubicBezTo>
                  <a:pt x="8495" y="9880"/>
                  <a:pt x="8488" y="9888"/>
                  <a:pt x="8487" y="9888"/>
                </a:cubicBezTo>
                <a:cubicBezTo>
                  <a:pt x="8459" y="9921"/>
                  <a:pt x="8429" y="9939"/>
                  <a:pt x="8385" y="9955"/>
                </a:cubicBezTo>
                <a:cubicBezTo>
                  <a:pt x="8328" y="9976"/>
                  <a:pt x="8282" y="10010"/>
                  <a:pt x="8236" y="10042"/>
                </a:cubicBezTo>
                <a:cubicBezTo>
                  <a:pt x="8185" y="10081"/>
                  <a:pt x="8162" y="10104"/>
                  <a:pt x="8131" y="10133"/>
                </a:cubicBezTo>
                <a:cubicBezTo>
                  <a:pt x="8070" y="10202"/>
                  <a:pt x="8029" y="10273"/>
                  <a:pt x="8031" y="10335"/>
                </a:cubicBezTo>
                <a:cubicBezTo>
                  <a:pt x="8042" y="10388"/>
                  <a:pt x="8069" y="10421"/>
                  <a:pt x="8124" y="10432"/>
                </a:cubicBezTo>
                <a:cubicBezTo>
                  <a:pt x="8314" y="10469"/>
                  <a:pt x="8313" y="10556"/>
                  <a:pt x="8144" y="10684"/>
                </a:cubicBezTo>
                <a:cubicBezTo>
                  <a:pt x="8143" y="10685"/>
                  <a:pt x="8143" y="10684"/>
                  <a:pt x="8143" y="10684"/>
                </a:cubicBezTo>
                <a:cubicBezTo>
                  <a:pt x="8109" y="10715"/>
                  <a:pt x="8064" y="10750"/>
                  <a:pt x="8007" y="10783"/>
                </a:cubicBezTo>
                <a:cubicBezTo>
                  <a:pt x="7889" y="10851"/>
                  <a:pt x="7824" y="10877"/>
                  <a:pt x="7786" y="10846"/>
                </a:cubicBezTo>
                <a:cubicBezTo>
                  <a:pt x="7762" y="10829"/>
                  <a:pt x="7750" y="10782"/>
                  <a:pt x="7742" y="10721"/>
                </a:cubicBezTo>
                <a:cubicBezTo>
                  <a:pt x="7736" y="10681"/>
                  <a:pt x="7730" y="10640"/>
                  <a:pt x="7726" y="10581"/>
                </a:cubicBezTo>
                <a:cubicBezTo>
                  <a:pt x="7717" y="10451"/>
                  <a:pt x="7694" y="10425"/>
                  <a:pt x="7575" y="10429"/>
                </a:cubicBezTo>
                <a:cubicBezTo>
                  <a:pt x="7496" y="10432"/>
                  <a:pt x="7402" y="10515"/>
                  <a:pt x="7313" y="10617"/>
                </a:cubicBezTo>
                <a:cubicBezTo>
                  <a:pt x="7294" y="10642"/>
                  <a:pt x="7283" y="10650"/>
                  <a:pt x="7261" y="10682"/>
                </a:cubicBezTo>
                <a:cubicBezTo>
                  <a:pt x="7187" y="10788"/>
                  <a:pt x="7143" y="10858"/>
                  <a:pt x="7117" y="10918"/>
                </a:cubicBezTo>
                <a:cubicBezTo>
                  <a:pt x="7091" y="10978"/>
                  <a:pt x="7082" y="11028"/>
                  <a:pt x="7082" y="11094"/>
                </a:cubicBezTo>
                <a:cubicBezTo>
                  <a:pt x="7082" y="11144"/>
                  <a:pt x="7088" y="11178"/>
                  <a:pt x="7095" y="11207"/>
                </a:cubicBezTo>
                <a:cubicBezTo>
                  <a:pt x="7132" y="11240"/>
                  <a:pt x="7198" y="11237"/>
                  <a:pt x="7269" y="11192"/>
                </a:cubicBezTo>
                <a:cubicBezTo>
                  <a:pt x="7269" y="11192"/>
                  <a:pt x="7270" y="11193"/>
                  <a:pt x="7270" y="11192"/>
                </a:cubicBezTo>
                <a:cubicBezTo>
                  <a:pt x="7290" y="11174"/>
                  <a:pt x="7306" y="11160"/>
                  <a:pt x="7330" y="11135"/>
                </a:cubicBezTo>
                <a:cubicBezTo>
                  <a:pt x="7432" y="11022"/>
                  <a:pt x="7478" y="10998"/>
                  <a:pt x="7493" y="11050"/>
                </a:cubicBezTo>
                <a:cubicBezTo>
                  <a:pt x="7513" y="11121"/>
                  <a:pt x="7584" y="11747"/>
                  <a:pt x="7646" y="12350"/>
                </a:cubicBezTo>
                <a:cubicBezTo>
                  <a:pt x="7715" y="12982"/>
                  <a:pt x="7788" y="13702"/>
                  <a:pt x="7847" y="14348"/>
                </a:cubicBezTo>
                <a:cubicBezTo>
                  <a:pt x="7867" y="14553"/>
                  <a:pt x="7892" y="14796"/>
                  <a:pt x="7901" y="14904"/>
                </a:cubicBezTo>
                <a:cubicBezTo>
                  <a:pt x="7939" y="15385"/>
                  <a:pt x="7955" y="15460"/>
                  <a:pt x="8003" y="15352"/>
                </a:cubicBezTo>
                <a:cubicBezTo>
                  <a:pt x="8012" y="15333"/>
                  <a:pt x="8033" y="15318"/>
                  <a:pt x="8052" y="15301"/>
                </a:cubicBezTo>
                <a:cubicBezTo>
                  <a:pt x="8068" y="15281"/>
                  <a:pt x="8087" y="15267"/>
                  <a:pt x="8108" y="15260"/>
                </a:cubicBezTo>
                <a:cubicBezTo>
                  <a:pt x="8208" y="15205"/>
                  <a:pt x="8342" y="15177"/>
                  <a:pt x="8379" y="15229"/>
                </a:cubicBezTo>
                <a:cubicBezTo>
                  <a:pt x="8443" y="15319"/>
                  <a:pt x="8410" y="15389"/>
                  <a:pt x="8281" y="15436"/>
                </a:cubicBezTo>
                <a:cubicBezTo>
                  <a:pt x="8111" y="15497"/>
                  <a:pt x="7849" y="15876"/>
                  <a:pt x="7751" y="16199"/>
                </a:cubicBezTo>
                <a:cubicBezTo>
                  <a:pt x="7750" y="16201"/>
                  <a:pt x="7749" y="16202"/>
                  <a:pt x="7748" y="16204"/>
                </a:cubicBezTo>
                <a:cubicBezTo>
                  <a:pt x="7747" y="16207"/>
                  <a:pt x="7747" y="16213"/>
                  <a:pt x="7746" y="16216"/>
                </a:cubicBezTo>
                <a:cubicBezTo>
                  <a:pt x="7661" y="16505"/>
                  <a:pt x="7602" y="16832"/>
                  <a:pt x="7566" y="17178"/>
                </a:cubicBezTo>
                <a:cubicBezTo>
                  <a:pt x="7543" y="17444"/>
                  <a:pt x="7533" y="17733"/>
                  <a:pt x="7538" y="18047"/>
                </a:cubicBezTo>
                <a:cubicBezTo>
                  <a:pt x="7542" y="18310"/>
                  <a:pt x="7554" y="18537"/>
                  <a:pt x="7576" y="18741"/>
                </a:cubicBezTo>
                <a:cubicBezTo>
                  <a:pt x="7579" y="18764"/>
                  <a:pt x="7582" y="18786"/>
                  <a:pt x="7585" y="18808"/>
                </a:cubicBezTo>
                <a:cubicBezTo>
                  <a:pt x="7592" y="18871"/>
                  <a:pt x="7601" y="18930"/>
                  <a:pt x="7611" y="18988"/>
                </a:cubicBezTo>
                <a:cubicBezTo>
                  <a:pt x="7620" y="19040"/>
                  <a:pt x="7630" y="19090"/>
                  <a:pt x="7640" y="19138"/>
                </a:cubicBezTo>
                <a:cubicBezTo>
                  <a:pt x="7647" y="19167"/>
                  <a:pt x="7654" y="19196"/>
                  <a:pt x="7661" y="19224"/>
                </a:cubicBezTo>
                <a:cubicBezTo>
                  <a:pt x="7673" y="19274"/>
                  <a:pt x="7686" y="19323"/>
                  <a:pt x="7700" y="19369"/>
                </a:cubicBezTo>
                <a:cubicBezTo>
                  <a:pt x="7710" y="19399"/>
                  <a:pt x="7720" y="19427"/>
                  <a:pt x="7730" y="19455"/>
                </a:cubicBezTo>
                <a:cubicBezTo>
                  <a:pt x="7744" y="19493"/>
                  <a:pt x="7758" y="19531"/>
                  <a:pt x="7774" y="19566"/>
                </a:cubicBezTo>
                <a:cubicBezTo>
                  <a:pt x="7789" y="19602"/>
                  <a:pt x="7807" y="19636"/>
                  <a:pt x="7824" y="19670"/>
                </a:cubicBezTo>
                <a:cubicBezTo>
                  <a:pt x="7839" y="19698"/>
                  <a:pt x="7851" y="19729"/>
                  <a:pt x="7867" y="19756"/>
                </a:cubicBezTo>
                <a:cubicBezTo>
                  <a:pt x="7870" y="19761"/>
                  <a:pt x="7874" y="19763"/>
                  <a:pt x="7877" y="19768"/>
                </a:cubicBezTo>
                <a:cubicBezTo>
                  <a:pt x="7940" y="19873"/>
                  <a:pt x="8014" y="19971"/>
                  <a:pt x="8100" y="20064"/>
                </a:cubicBezTo>
                <a:cubicBezTo>
                  <a:pt x="8169" y="20138"/>
                  <a:pt x="8237" y="20190"/>
                  <a:pt x="8305" y="20230"/>
                </a:cubicBezTo>
                <a:cubicBezTo>
                  <a:pt x="8477" y="20313"/>
                  <a:pt x="8671" y="20303"/>
                  <a:pt x="8828" y="20204"/>
                </a:cubicBezTo>
                <a:cubicBezTo>
                  <a:pt x="8863" y="20178"/>
                  <a:pt x="8899" y="20156"/>
                  <a:pt x="8932" y="20120"/>
                </a:cubicBezTo>
                <a:cubicBezTo>
                  <a:pt x="8941" y="20111"/>
                  <a:pt x="8950" y="20101"/>
                  <a:pt x="8958" y="20091"/>
                </a:cubicBezTo>
                <a:cubicBezTo>
                  <a:pt x="9009" y="20030"/>
                  <a:pt x="9057" y="19957"/>
                  <a:pt x="9103" y="19872"/>
                </a:cubicBezTo>
                <a:cubicBezTo>
                  <a:pt x="9115" y="19849"/>
                  <a:pt x="9126" y="19824"/>
                  <a:pt x="9138" y="19800"/>
                </a:cubicBezTo>
                <a:cubicBezTo>
                  <a:pt x="9183" y="19706"/>
                  <a:pt x="9226" y="19602"/>
                  <a:pt x="9264" y="19484"/>
                </a:cubicBezTo>
                <a:cubicBezTo>
                  <a:pt x="9302" y="19362"/>
                  <a:pt x="9336" y="19226"/>
                  <a:pt x="9365" y="19080"/>
                </a:cubicBezTo>
                <a:cubicBezTo>
                  <a:pt x="9371" y="19051"/>
                  <a:pt x="9378" y="19025"/>
                  <a:pt x="9383" y="18996"/>
                </a:cubicBezTo>
                <a:cubicBezTo>
                  <a:pt x="9386" y="18976"/>
                  <a:pt x="9389" y="18955"/>
                  <a:pt x="9392" y="18936"/>
                </a:cubicBezTo>
                <a:cubicBezTo>
                  <a:pt x="9406" y="18852"/>
                  <a:pt x="9420" y="18766"/>
                  <a:pt x="9430" y="18676"/>
                </a:cubicBezTo>
                <a:cubicBezTo>
                  <a:pt x="9431" y="18675"/>
                  <a:pt x="9430" y="18674"/>
                  <a:pt x="9430" y="18673"/>
                </a:cubicBezTo>
                <a:cubicBezTo>
                  <a:pt x="9431" y="18673"/>
                  <a:pt x="9430" y="18671"/>
                  <a:pt x="9430" y="18671"/>
                </a:cubicBezTo>
                <a:cubicBezTo>
                  <a:pt x="9455" y="18461"/>
                  <a:pt x="9470" y="18236"/>
                  <a:pt x="9476" y="17994"/>
                </a:cubicBezTo>
                <a:cubicBezTo>
                  <a:pt x="9480" y="17866"/>
                  <a:pt x="9479" y="17750"/>
                  <a:pt x="9476" y="17636"/>
                </a:cubicBezTo>
                <a:cubicBezTo>
                  <a:pt x="9469" y="17422"/>
                  <a:pt x="9451" y="17215"/>
                  <a:pt x="9423" y="17020"/>
                </a:cubicBezTo>
                <a:cubicBezTo>
                  <a:pt x="9422" y="17019"/>
                  <a:pt x="9423" y="17018"/>
                  <a:pt x="9423" y="17017"/>
                </a:cubicBezTo>
                <a:cubicBezTo>
                  <a:pt x="9422" y="17016"/>
                  <a:pt x="9423" y="17014"/>
                  <a:pt x="9423" y="17012"/>
                </a:cubicBezTo>
                <a:cubicBezTo>
                  <a:pt x="9410" y="16924"/>
                  <a:pt x="9395" y="16838"/>
                  <a:pt x="9377" y="16755"/>
                </a:cubicBezTo>
                <a:cubicBezTo>
                  <a:pt x="9377" y="16754"/>
                  <a:pt x="9377" y="16753"/>
                  <a:pt x="9377" y="16752"/>
                </a:cubicBezTo>
                <a:cubicBezTo>
                  <a:pt x="9358" y="16664"/>
                  <a:pt x="9337" y="16580"/>
                  <a:pt x="9314" y="16497"/>
                </a:cubicBezTo>
                <a:cubicBezTo>
                  <a:pt x="9292" y="16420"/>
                  <a:pt x="9270" y="16345"/>
                  <a:pt x="9244" y="16273"/>
                </a:cubicBezTo>
                <a:cubicBezTo>
                  <a:pt x="9140" y="15984"/>
                  <a:pt x="9156" y="15906"/>
                  <a:pt x="9272" y="16028"/>
                </a:cubicBezTo>
                <a:cubicBezTo>
                  <a:pt x="9304" y="16042"/>
                  <a:pt x="9353" y="16099"/>
                  <a:pt x="9419" y="16204"/>
                </a:cubicBezTo>
                <a:cubicBezTo>
                  <a:pt x="9432" y="16224"/>
                  <a:pt x="9445" y="16256"/>
                  <a:pt x="9458" y="16278"/>
                </a:cubicBezTo>
                <a:cubicBezTo>
                  <a:pt x="9458" y="16279"/>
                  <a:pt x="9459" y="16278"/>
                  <a:pt x="9459" y="16278"/>
                </a:cubicBezTo>
                <a:cubicBezTo>
                  <a:pt x="9501" y="16348"/>
                  <a:pt x="9541" y="16430"/>
                  <a:pt x="9581" y="16514"/>
                </a:cubicBezTo>
                <a:cubicBezTo>
                  <a:pt x="9611" y="16577"/>
                  <a:pt x="9639" y="16642"/>
                  <a:pt x="9667" y="16711"/>
                </a:cubicBezTo>
                <a:cubicBezTo>
                  <a:pt x="9832" y="17101"/>
                  <a:pt x="9972" y="17566"/>
                  <a:pt x="10035" y="17992"/>
                </a:cubicBezTo>
                <a:cubicBezTo>
                  <a:pt x="10037" y="18003"/>
                  <a:pt x="10040" y="18013"/>
                  <a:pt x="10042" y="18023"/>
                </a:cubicBezTo>
                <a:lnTo>
                  <a:pt x="10085" y="18329"/>
                </a:lnTo>
                <a:lnTo>
                  <a:pt x="10020" y="18457"/>
                </a:lnTo>
                <a:cubicBezTo>
                  <a:pt x="10007" y="18484"/>
                  <a:pt x="9993" y="18519"/>
                  <a:pt x="9981" y="18555"/>
                </a:cubicBezTo>
                <a:cubicBezTo>
                  <a:pt x="9942" y="18682"/>
                  <a:pt x="9909" y="18829"/>
                  <a:pt x="9897" y="18926"/>
                </a:cubicBezTo>
                <a:cubicBezTo>
                  <a:pt x="9897" y="18927"/>
                  <a:pt x="9897" y="18927"/>
                  <a:pt x="9897" y="18928"/>
                </a:cubicBezTo>
                <a:cubicBezTo>
                  <a:pt x="9893" y="18958"/>
                  <a:pt x="9892" y="18984"/>
                  <a:pt x="9891" y="19013"/>
                </a:cubicBezTo>
                <a:cubicBezTo>
                  <a:pt x="9886" y="19153"/>
                  <a:pt x="9908" y="19338"/>
                  <a:pt x="9944" y="19489"/>
                </a:cubicBezTo>
                <a:cubicBezTo>
                  <a:pt x="9971" y="19583"/>
                  <a:pt x="10005" y="19665"/>
                  <a:pt x="10041" y="19706"/>
                </a:cubicBezTo>
                <a:cubicBezTo>
                  <a:pt x="10067" y="19735"/>
                  <a:pt x="10090" y="19754"/>
                  <a:pt x="10113" y="19768"/>
                </a:cubicBezTo>
                <a:cubicBezTo>
                  <a:pt x="10167" y="19785"/>
                  <a:pt x="10225" y="19771"/>
                  <a:pt x="10276" y="19732"/>
                </a:cubicBezTo>
                <a:cubicBezTo>
                  <a:pt x="10299" y="19708"/>
                  <a:pt x="10323" y="19679"/>
                  <a:pt x="10348" y="19638"/>
                </a:cubicBezTo>
                <a:cubicBezTo>
                  <a:pt x="10370" y="19603"/>
                  <a:pt x="10389" y="19576"/>
                  <a:pt x="10412" y="19554"/>
                </a:cubicBezTo>
                <a:cubicBezTo>
                  <a:pt x="10413" y="19553"/>
                  <a:pt x="10412" y="19551"/>
                  <a:pt x="10413" y="19549"/>
                </a:cubicBezTo>
                <a:cubicBezTo>
                  <a:pt x="10478" y="19475"/>
                  <a:pt x="10596" y="19453"/>
                  <a:pt x="10961" y="19422"/>
                </a:cubicBezTo>
                <a:cubicBezTo>
                  <a:pt x="11221" y="19399"/>
                  <a:pt x="11389" y="19402"/>
                  <a:pt x="11461" y="19427"/>
                </a:cubicBezTo>
                <a:cubicBezTo>
                  <a:pt x="11499" y="19435"/>
                  <a:pt x="11525" y="19447"/>
                  <a:pt x="11529" y="19465"/>
                </a:cubicBezTo>
                <a:cubicBezTo>
                  <a:pt x="11538" y="19506"/>
                  <a:pt x="11529" y="19557"/>
                  <a:pt x="11508" y="19578"/>
                </a:cubicBezTo>
                <a:cubicBezTo>
                  <a:pt x="11488" y="19599"/>
                  <a:pt x="11470" y="19675"/>
                  <a:pt x="11470" y="19747"/>
                </a:cubicBezTo>
                <a:cubicBezTo>
                  <a:pt x="11470" y="19766"/>
                  <a:pt x="11474" y="19779"/>
                  <a:pt x="11475" y="19792"/>
                </a:cubicBezTo>
                <a:cubicBezTo>
                  <a:pt x="11493" y="19823"/>
                  <a:pt x="11531" y="19839"/>
                  <a:pt x="11580" y="19845"/>
                </a:cubicBezTo>
                <a:cubicBezTo>
                  <a:pt x="11610" y="19843"/>
                  <a:pt x="11624" y="19849"/>
                  <a:pt x="11679" y="19838"/>
                </a:cubicBezTo>
                <a:cubicBezTo>
                  <a:pt x="11792" y="19816"/>
                  <a:pt x="11916" y="19778"/>
                  <a:pt x="11958" y="19756"/>
                </a:cubicBezTo>
                <a:cubicBezTo>
                  <a:pt x="11958" y="19756"/>
                  <a:pt x="11960" y="19756"/>
                  <a:pt x="11961" y="19756"/>
                </a:cubicBezTo>
                <a:cubicBezTo>
                  <a:pt x="11972" y="19753"/>
                  <a:pt x="11980" y="19756"/>
                  <a:pt x="11988" y="19756"/>
                </a:cubicBezTo>
                <a:cubicBezTo>
                  <a:pt x="12025" y="19750"/>
                  <a:pt x="12045" y="19776"/>
                  <a:pt x="12067" y="19901"/>
                </a:cubicBezTo>
                <a:cubicBezTo>
                  <a:pt x="12084" y="20000"/>
                  <a:pt x="12135" y="20147"/>
                  <a:pt x="12179" y="20228"/>
                </a:cubicBezTo>
                <a:cubicBezTo>
                  <a:pt x="12198" y="20263"/>
                  <a:pt x="12221" y="20289"/>
                  <a:pt x="12244" y="20312"/>
                </a:cubicBezTo>
                <a:cubicBezTo>
                  <a:pt x="12255" y="20322"/>
                  <a:pt x="12266" y="20331"/>
                  <a:pt x="12278" y="20339"/>
                </a:cubicBezTo>
                <a:cubicBezTo>
                  <a:pt x="12287" y="20345"/>
                  <a:pt x="12297" y="20350"/>
                  <a:pt x="12307" y="20356"/>
                </a:cubicBezTo>
                <a:cubicBezTo>
                  <a:pt x="12459" y="20424"/>
                  <a:pt x="12667" y="20335"/>
                  <a:pt x="12907" y="20103"/>
                </a:cubicBezTo>
                <a:cubicBezTo>
                  <a:pt x="12908" y="20102"/>
                  <a:pt x="12908" y="20101"/>
                  <a:pt x="12909" y="20100"/>
                </a:cubicBezTo>
                <a:cubicBezTo>
                  <a:pt x="13017" y="19993"/>
                  <a:pt x="13132" y="19859"/>
                  <a:pt x="13252" y="19694"/>
                </a:cubicBezTo>
                <a:cubicBezTo>
                  <a:pt x="13457" y="19413"/>
                  <a:pt x="13510" y="19363"/>
                  <a:pt x="13521" y="19441"/>
                </a:cubicBezTo>
                <a:cubicBezTo>
                  <a:pt x="13542" y="19589"/>
                  <a:pt x="13515" y="19712"/>
                  <a:pt x="13442" y="19807"/>
                </a:cubicBezTo>
                <a:cubicBezTo>
                  <a:pt x="13397" y="19865"/>
                  <a:pt x="13373" y="19950"/>
                  <a:pt x="13368" y="20069"/>
                </a:cubicBezTo>
                <a:lnTo>
                  <a:pt x="13366" y="20127"/>
                </a:lnTo>
                <a:cubicBezTo>
                  <a:pt x="13370" y="20224"/>
                  <a:pt x="13400" y="20238"/>
                  <a:pt x="13542" y="20238"/>
                </a:cubicBezTo>
                <a:lnTo>
                  <a:pt x="13723" y="20238"/>
                </a:lnTo>
                <a:lnTo>
                  <a:pt x="13772" y="19942"/>
                </a:lnTo>
                <a:cubicBezTo>
                  <a:pt x="13779" y="19895"/>
                  <a:pt x="13783" y="19857"/>
                  <a:pt x="13789" y="19814"/>
                </a:cubicBezTo>
                <a:cubicBezTo>
                  <a:pt x="13818" y="19609"/>
                  <a:pt x="13839" y="19347"/>
                  <a:pt x="13838" y="19135"/>
                </a:cubicBezTo>
                <a:cubicBezTo>
                  <a:pt x="13838" y="19107"/>
                  <a:pt x="13840" y="19086"/>
                  <a:pt x="13840" y="19058"/>
                </a:cubicBezTo>
                <a:cubicBezTo>
                  <a:pt x="13838" y="19030"/>
                  <a:pt x="13837" y="19002"/>
                  <a:pt x="13834" y="18974"/>
                </a:cubicBezTo>
                <a:cubicBezTo>
                  <a:pt x="13818" y="18782"/>
                  <a:pt x="13823" y="18716"/>
                  <a:pt x="13853" y="18654"/>
                </a:cubicBezTo>
                <a:cubicBezTo>
                  <a:pt x="13860" y="18639"/>
                  <a:pt x="13864" y="18625"/>
                  <a:pt x="13867" y="18611"/>
                </a:cubicBezTo>
                <a:cubicBezTo>
                  <a:pt x="13870" y="18537"/>
                  <a:pt x="13851" y="18407"/>
                  <a:pt x="13809" y="18228"/>
                </a:cubicBezTo>
                <a:cubicBezTo>
                  <a:pt x="13797" y="18177"/>
                  <a:pt x="13796" y="18153"/>
                  <a:pt x="13788" y="18112"/>
                </a:cubicBezTo>
                <a:cubicBezTo>
                  <a:pt x="13775" y="18049"/>
                  <a:pt x="13755" y="17972"/>
                  <a:pt x="13751" y="17927"/>
                </a:cubicBezTo>
                <a:cubicBezTo>
                  <a:pt x="13742" y="17843"/>
                  <a:pt x="13745" y="17775"/>
                  <a:pt x="13756" y="17696"/>
                </a:cubicBezTo>
                <a:cubicBezTo>
                  <a:pt x="13790" y="17460"/>
                  <a:pt x="13765" y="16271"/>
                  <a:pt x="13719" y="15636"/>
                </a:cubicBezTo>
                <a:cubicBezTo>
                  <a:pt x="13710" y="15521"/>
                  <a:pt x="13700" y="15406"/>
                  <a:pt x="13691" y="15303"/>
                </a:cubicBezTo>
                <a:cubicBezTo>
                  <a:pt x="13678" y="15183"/>
                  <a:pt x="13665" y="15061"/>
                  <a:pt x="13649" y="14938"/>
                </a:cubicBezTo>
                <a:cubicBezTo>
                  <a:pt x="13643" y="14892"/>
                  <a:pt x="13637" y="14848"/>
                  <a:pt x="13630" y="14803"/>
                </a:cubicBezTo>
                <a:cubicBezTo>
                  <a:pt x="13610" y="14647"/>
                  <a:pt x="13589" y="14493"/>
                  <a:pt x="13565" y="14343"/>
                </a:cubicBezTo>
                <a:cubicBezTo>
                  <a:pt x="13563" y="14330"/>
                  <a:pt x="13561" y="14316"/>
                  <a:pt x="13559" y="14302"/>
                </a:cubicBezTo>
                <a:cubicBezTo>
                  <a:pt x="13557" y="14290"/>
                  <a:pt x="13556" y="14280"/>
                  <a:pt x="13554" y="14268"/>
                </a:cubicBezTo>
                <a:cubicBezTo>
                  <a:pt x="13498" y="13916"/>
                  <a:pt x="13437" y="13594"/>
                  <a:pt x="13379" y="13359"/>
                </a:cubicBezTo>
                <a:lnTo>
                  <a:pt x="13302" y="13046"/>
                </a:lnTo>
                <a:lnTo>
                  <a:pt x="13268" y="12904"/>
                </a:lnTo>
                <a:lnTo>
                  <a:pt x="13312" y="12774"/>
                </a:lnTo>
                <a:cubicBezTo>
                  <a:pt x="13319" y="12744"/>
                  <a:pt x="13325" y="12714"/>
                  <a:pt x="13336" y="12680"/>
                </a:cubicBezTo>
                <a:lnTo>
                  <a:pt x="13358" y="12615"/>
                </a:lnTo>
                <a:cubicBezTo>
                  <a:pt x="13378" y="12535"/>
                  <a:pt x="13377" y="12469"/>
                  <a:pt x="13358" y="12396"/>
                </a:cubicBezTo>
                <a:lnTo>
                  <a:pt x="13290" y="12230"/>
                </a:lnTo>
                <a:cubicBezTo>
                  <a:pt x="13270" y="12181"/>
                  <a:pt x="13265" y="12158"/>
                  <a:pt x="13252" y="12121"/>
                </a:cubicBezTo>
                <a:cubicBezTo>
                  <a:pt x="13231" y="12071"/>
                  <a:pt x="13208" y="12019"/>
                  <a:pt x="13200" y="11977"/>
                </a:cubicBezTo>
                <a:cubicBezTo>
                  <a:pt x="13186" y="11910"/>
                  <a:pt x="13186" y="11850"/>
                  <a:pt x="13191" y="11763"/>
                </a:cubicBezTo>
                <a:cubicBezTo>
                  <a:pt x="13195" y="11701"/>
                  <a:pt x="13192" y="11668"/>
                  <a:pt x="13189" y="11633"/>
                </a:cubicBezTo>
                <a:cubicBezTo>
                  <a:pt x="13184" y="11602"/>
                  <a:pt x="13177" y="11573"/>
                  <a:pt x="13168" y="11546"/>
                </a:cubicBezTo>
                <a:cubicBezTo>
                  <a:pt x="13160" y="11529"/>
                  <a:pt x="13156" y="11510"/>
                  <a:pt x="13142" y="11493"/>
                </a:cubicBezTo>
                <a:cubicBezTo>
                  <a:pt x="13086" y="11423"/>
                  <a:pt x="13084" y="11407"/>
                  <a:pt x="13115" y="11243"/>
                </a:cubicBezTo>
                <a:cubicBezTo>
                  <a:pt x="13119" y="11220"/>
                  <a:pt x="13118" y="11202"/>
                  <a:pt x="13121" y="11180"/>
                </a:cubicBezTo>
                <a:cubicBezTo>
                  <a:pt x="13132" y="10994"/>
                  <a:pt x="13090" y="10818"/>
                  <a:pt x="13026" y="10740"/>
                </a:cubicBezTo>
                <a:cubicBezTo>
                  <a:pt x="13025" y="10740"/>
                  <a:pt x="13026" y="10738"/>
                  <a:pt x="13026" y="10737"/>
                </a:cubicBezTo>
                <a:cubicBezTo>
                  <a:pt x="13004" y="10711"/>
                  <a:pt x="12979" y="10697"/>
                  <a:pt x="12953" y="10697"/>
                </a:cubicBezTo>
                <a:cubicBezTo>
                  <a:pt x="12945" y="10697"/>
                  <a:pt x="12942" y="10686"/>
                  <a:pt x="12935" y="10684"/>
                </a:cubicBezTo>
                <a:cubicBezTo>
                  <a:pt x="12927" y="10683"/>
                  <a:pt x="12923" y="10676"/>
                  <a:pt x="12916" y="10672"/>
                </a:cubicBezTo>
                <a:cubicBezTo>
                  <a:pt x="12905" y="10665"/>
                  <a:pt x="12891" y="10666"/>
                  <a:pt x="12882" y="10651"/>
                </a:cubicBezTo>
                <a:cubicBezTo>
                  <a:pt x="12882" y="10650"/>
                  <a:pt x="12882" y="10649"/>
                  <a:pt x="12882" y="10648"/>
                </a:cubicBezTo>
                <a:cubicBezTo>
                  <a:pt x="12852" y="10604"/>
                  <a:pt x="12836" y="10507"/>
                  <a:pt x="12828" y="10350"/>
                </a:cubicBezTo>
                <a:cubicBezTo>
                  <a:pt x="12818" y="10244"/>
                  <a:pt x="12816" y="10156"/>
                  <a:pt x="12824" y="10090"/>
                </a:cubicBezTo>
                <a:cubicBezTo>
                  <a:pt x="12827" y="10048"/>
                  <a:pt x="12836" y="10015"/>
                  <a:pt x="12847" y="9986"/>
                </a:cubicBezTo>
                <a:cubicBezTo>
                  <a:pt x="12860" y="9955"/>
                  <a:pt x="12874" y="9924"/>
                  <a:pt x="12902" y="9893"/>
                </a:cubicBezTo>
                <a:lnTo>
                  <a:pt x="12950" y="9840"/>
                </a:lnTo>
                <a:cubicBezTo>
                  <a:pt x="12980" y="9781"/>
                  <a:pt x="12978" y="9693"/>
                  <a:pt x="12966" y="9382"/>
                </a:cubicBezTo>
                <a:cubicBezTo>
                  <a:pt x="12962" y="9267"/>
                  <a:pt x="12961" y="9184"/>
                  <a:pt x="12960" y="9118"/>
                </a:cubicBezTo>
                <a:lnTo>
                  <a:pt x="12955" y="8973"/>
                </a:lnTo>
                <a:lnTo>
                  <a:pt x="12981" y="8903"/>
                </a:lnTo>
                <a:cubicBezTo>
                  <a:pt x="12992" y="8869"/>
                  <a:pt x="13008" y="8834"/>
                  <a:pt x="13028" y="8793"/>
                </a:cubicBezTo>
                <a:lnTo>
                  <a:pt x="13044" y="8752"/>
                </a:lnTo>
                <a:cubicBezTo>
                  <a:pt x="13096" y="8621"/>
                  <a:pt x="13123" y="8509"/>
                  <a:pt x="13124" y="8424"/>
                </a:cubicBezTo>
                <a:cubicBezTo>
                  <a:pt x="13124" y="8424"/>
                  <a:pt x="13124" y="8423"/>
                  <a:pt x="13124" y="8422"/>
                </a:cubicBezTo>
                <a:cubicBezTo>
                  <a:pt x="13124" y="8418"/>
                  <a:pt x="13123" y="8416"/>
                  <a:pt x="13123" y="8412"/>
                </a:cubicBezTo>
                <a:cubicBezTo>
                  <a:pt x="13122" y="8385"/>
                  <a:pt x="13115" y="8362"/>
                  <a:pt x="13109" y="8343"/>
                </a:cubicBezTo>
                <a:cubicBezTo>
                  <a:pt x="13104" y="8329"/>
                  <a:pt x="13099" y="8319"/>
                  <a:pt x="13094" y="8309"/>
                </a:cubicBezTo>
                <a:cubicBezTo>
                  <a:pt x="13081" y="8290"/>
                  <a:pt x="13068" y="8272"/>
                  <a:pt x="13048" y="8265"/>
                </a:cubicBezTo>
                <a:cubicBezTo>
                  <a:pt x="13003" y="8252"/>
                  <a:pt x="12962" y="8292"/>
                  <a:pt x="12927" y="8383"/>
                </a:cubicBezTo>
                <a:cubicBezTo>
                  <a:pt x="12841" y="8603"/>
                  <a:pt x="12830" y="8416"/>
                  <a:pt x="12913" y="8143"/>
                </a:cubicBezTo>
                <a:cubicBezTo>
                  <a:pt x="12932" y="8079"/>
                  <a:pt x="12945" y="8025"/>
                  <a:pt x="12953" y="7979"/>
                </a:cubicBezTo>
                <a:cubicBezTo>
                  <a:pt x="12957" y="7932"/>
                  <a:pt x="12958" y="7886"/>
                  <a:pt x="12957" y="7847"/>
                </a:cubicBezTo>
                <a:cubicBezTo>
                  <a:pt x="12945" y="7812"/>
                  <a:pt x="12917" y="7808"/>
                  <a:pt x="12868" y="7854"/>
                </a:cubicBezTo>
                <a:cubicBezTo>
                  <a:pt x="12868" y="7854"/>
                  <a:pt x="12868" y="7853"/>
                  <a:pt x="12867" y="7854"/>
                </a:cubicBezTo>
                <a:cubicBezTo>
                  <a:pt x="12866" y="7856"/>
                  <a:pt x="12866" y="7857"/>
                  <a:pt x="12864" y="7859"/>
                </a:cubicBezTo>
                <a:cubicBezTo>
                  <a:pt x="12792" y="7955"/>
                  <a:pt x="12740" y="7833"/>
                  <a:pt x="12800" y="7697"/>
                </a:cubicBezTo>
                <a:cubicBezTo>
                  <a:pt x="12801" y="7696"/>
                  <a:pt x="12803" y="7694"/>
                  <a:pt x="12803" y="7693"/>
                </a:cubicBezTo>
                <a:cubicBezTo>
                  <a:pt x="12805" y="7688"/>
                  <a:pt x="12804" y="7683"/>
                  <a:pt x="12806" y="7678"/>
                </a:cubicBezTo>
                <a:cubicBezTo>
                  <a:pt x="12825" y="7619"/>
                  <a:pt x="12834" y="7568"/>
                  <a:pt x="12840" y="7517"/>
                </a:cubicBezTo>
                <a:cubicBezTo>
                  <a:pt x="12848" y="7409"/>
                  <a:pt x="12833" y="7308"/>
                  <a:pt x="12791" y="7308"/>
                </a:cubicBezTo>
                <a:cubicBezTo>
                  <a:pt x="12781" y="7308"/>
                  <a:pt x="12771" y="7317"/>
                  <a:pt x="12761" y="7324"/>
                </a:cubicBezTo>
                <a:cubicBezTo>
                  <a:pt x="12753" y="7330"/>
                  <a:pt x="12745" y="7340"/>
                  <a:pt x="12737" y="7351"/>
                </a:cubicBezTo>
                <a:cubicBezTo>
                  <a:pt x="12729" y="7364"/>
                  <a:pt x="12719" y="7378"/>
                  <a:pt x="12716" y="7394"/>
                </a:cubicBezTo>
                <a:cubicBezTo>
                  <a:pt x="12700" y="7464"/>
                  <a:pt x="12687" y="7456"/>
                  <a:pt x="12679" y="7421"/>
                </a:cubicBezTo>
                <a:cubicBezTo>
                  <a:pt x="12637" y="7463"/>
                  <a:pt x="12626" y="7364"/>
                  <a:pt x="12664" y="7163"/>
                </a:cubicBezTo>
                <a:cubicBezTo>
                  <a:pt x="12671" y="7126"/>
                  <a:pt x="12674" y="7095"/>
                  <a:pt x="12679" y="7062"/>
                </a:cubicBezTo>
                <a:cubicBezTo>
                  <a:pt x="12680" y="7060"/>
                  <a:pt x="12681" y="7059"/>
                  <a:pt x="12681" y="7057"/>
                </a:cubicBezTo>
                <a:cubicBezTo>
                  <a:pt x="12695" y="6936"/>
                  <a:pt x="12699" y="6859"/>
                  <a:pt x="12697" y="6802"/>
                </a:cubicBezTo>
                <a:cubicBezTo>
                  <a:pt x="12691" y="6743"/>
                  <a:pt x="12676" y="6706"/>
                  <a:pt x="12648" y="6706"/>
                </a:cubicBezTo>
                <a:cubicBezTo>
                  <a:pt x="12646" y="6706"/>
                  <a:pt x="12646" y="6708"/>
                  <a:pt x="12645" y="6708"/>
                </a:cubicBezTo>
                <a:cubicBezTo>
                  <a:pt x="12629" y="6710"/>
                  <a:pt x="12616" y="6724"/>
                  <a:pt x="12601" y="6735"/>
                </a:cubicBezTo>
                <a:cubicBezTo>
                  <a:pt x="12584" y="6752"/>
                  <a:pt x="12564" y="6796"/>
                  <a:pt x="12541" y="6862"/>
                </a:cubicBezTo>
                <a:cubicBezTo>
                  <a:pt x="12488" y="7033"/>
                  <a:pt x="12353" y="7604"/>
                  <a:pt x="12271" y="7989"/>
                </a:cubicBezTo>
                <a:cubicBezTo>
                  <a:pt x="12259" y="8050"/>
                  <a:pt x="12224" y="8211"/>
                  <a:pt x="12224" y="8222"/>
                </a:cubicBezTo>
                <a:cubicBezTo>
                  <a:pt x="12224" y="8237"/>
                  <a:pt x="12213" y="8263"/>
                  <a:pt x="12208" y="8285"/>
                </a:cubicBezTo>
                <a:cubicBezTo>
                  <a:pt x="12173" y="8491"/>
                  <a:pt x="12147" y="8484"/>
                  <a:pt x="12086" y="8249"/>
                </a:cubicBezTo>
                <a:cubicBezTo>
                  <a:pt x="12085" y="8244"/>
                  <a:pt x="12084" y="8239"/>
                  <a:pt x="12082" y="8234"/>
                </a:cubicBezTo>
                <a:cubicBezTo>
                  <a:pt x="12081" y="8229"/>
                  <a:pt x="12082" y="8227"/>
                  <a:pt x="12081" y="8222"/>
                </a:cubicBezTo>
                <a:cubicBezTo>
                  <a:pt x="12069" y="8176"/>
                  <a:pt x="12060" y="8132"/>
                  <a:pt x="12054" y="8085"/>
                </a:cubicBezTo>
                <a:cubicBezTo>
                  <a:pt x="12038" y="7985"/>
                  <a:pt x="12034" y="7896"/>
                  <a:pt x="12051" y="7753"/>
                </a:cubicBezTo>
                <a:cubicBezTo>
                  <a:pt x="12053" y="7735"/>
                  <a:pt x="12055" y="7699"/>
                  <a:pt x="12058" y="7678"/>
                </a:cubicBezTo>
                <a:cubicBezTo>
                  <a:pt x="12066" y="7574"/>
                  <a:pt x="12078" y="7453"/>
                  <a:pt x="12095" y="7295"/>
                </a:cubicBezTo>
                <a:cubicBezTo>
                  <a:pt x="12099" y="7257"/>
                  <a:pt x="12105" y="7227"/>
                  <a:pt x="12109" y="7192"/>
                </a:cubicBezTo>
                <a:cubicBezTo>
                  <a:pt x="12109" y="7189"/>
                  <a:pt x="12110" y="7185"/>
                  <a:pt x="12110" y="7182"/>
                </a:cubicBezTo>
                <a:cubicBezTo>
                  <a:pt x="12110" y="7180"/>
                  <a:pt x="12111" y="7177"/>
                  <a:pt x="12111" y="7175"/>
                </a:cubicBezTo>
                <a:cubicBezTo>
                  <a:pt x="12125" y="7069"/>
                  <a:pt x="12141" y="6977"/>
                  <a:pt x="12162" y="6896"/>
                </a:cubicBezTo>
                <a:cubicBezTo>
                  <a:pt x="12201" y="6740"/>
                  <a:pt x="12255" y="6608"/>
                  <a:pt x="12346" y="6453"/>
                </a:cubicBezTo>
                <a:cubicBezTo>
                  <a:pt x="12407" y="6349"/>
                  <a:pt x="12486" y="6261"/>
                  <a:pt x="12558" y="6203"/>
                </a:cubicBezTo>
                <a:lnTo>
                  <a:pt x="12572" y="6191"/>
                </a:lnTo>
                <a:cubicBezTo>
                  <a:pt x="12573" y="6190"/>
                  <a:pt x="12572" y="6189"/>
                  <a:pt x="12573" y="6188"/>
                </a:cubicBezTo>
                <a:lnTo>
                  <a:pt x="12711" y="6068"/>
                </a:lnTo>
                <a:lnTo>
                  <a:pt x="12780" y="6246"/>
                </a:lnTo>
                <a:cubicBezTo>
                  <a:pt x="12922" y="6524"/>
                  <a:pt x="12976" y="6578"/>
                  <a:pt x="13162" y="6641"/>
                </a:cubicBezTo>
                <a:cubicBezTo>
                  <a:pt x="13219" y="6660"/>
                  <a:pt x="13248" y="6686"/>
                  <a:pt x="13297" y="6711"/>
                </a:cubicBezTo>
                <a:lnTo>
                  <a:pt x="13452" y="6756"/>
                </a:lnTo>
                <a:lnTo>
                  <a:pt x="13514" y="6937"/>
                </a:lnTo>
                <a:cubicBezTo>
                  <a:pt x="13556" y="7040"/>
                  <a:pt x="13604" y="7171"/>
                  <a:pt x="13651" y="7322"/>
                </a:cubicBezTo>
                <a:cubicBezTo>
                  <a:pt x="13675" y="7398"/>
                  <a:pt x="13696" y="7458"/>
                  <a:pt x="13718" y="7524"/>
                </a:cubicBezTo>
                <a:cubicBezTo>
                  <a:pt x="13779" y="7693"/>
                  <a:pt x="13828" y="7821"/>
                  <a:pt x="13840" y="7835"/>
                </a:cubicBezTo>
                <a:cubicBezTo>
                  <a:pt x="13849" y="7839"/>
                  <a:pt x="13854" y="7834"/>
                  <a:pt x="13857" y="7815"/>
                </a:cubicBezTo>
                <a:cubicBezTo>
                  <a:pt x="13857" y="7809"/>
                  <a:pt x="13857" y="7804"/>
                  <a:pt x="13857" y="7796"/>
                </a:cubicBezTo>
                <a:cubicBezTo>
                  <a:pt x="13857" y="7789"/>
                  <a:pt x="13854" y="7774"/>
                  <a:pt x="13854" y="7765"/>
                </a:cubicBezTo>
                <a:cubicBezTo>
                  <a:pt x="13845" y="7646"/>
                  <a:pt x="13799" y="7412"/>
                  <a:pt x="13733" y="7173"/>
                </a:cubicBezTo>
                <a:cubicBezTo>
                  <a:pt x="13732" y="7169"/>
                  <a:pt x="13731" y="7165"/>
                  <a:pt x="13729" y="7161"/>
                </a:cubicBezTo>
                <a:cubicBezTo>
                  <a:pt x="13728" y="7157"/>
                  <a:pt x="13728" y="7155"/>
                  <a:pt x="13727" y="7151"/>
                </a:cubicBezTo>
                <a:cubicBezTo>
                  <a:pt x="13668" y="6946"/>
                  <a:pt x="13626" y="6749"/>
                  <a:pt x="13634" y="6715"/>
                </a:cubicBezTo>
                <a:cubicBezTo>
                  <a:pt x="13648" y="6653"/>
                  <a:pt x="13763" y="6712"/>
                  <a:pt x="13857" y="6812"/>
                </a:cubicBezTo>
                <a:cubicBezTo>
                  <a:pt x="13919" y="6862"/>
                  <a:pt x="13973" y="6882"/>
                  <a:pt x="13985" y="6850"/>
                </a:cubicBezTo>
                <a:cubicBezTo>
                  <a:pt x="14005" y="6794"/>
                  <a:pt x="13916" y="6665"/>
                  <a:pt x="13808" y="6559"/>
                </a:cubicBezTo>
                <a:cubicBezTo>
                  <a:pt x="13752" y="6508"/>
                  <a:pt x="13692" y="6461"/>
                  <a:pt x="13632" y="6427"/>
                </a:cubicBezTo>
                <a:cubicBezTo>
                  <a:pt x="13625" y="6424"/>
                  <a:pt x="13620" y="6418"/>
                  <a:pt x="13613" y="6415"/>
                </a:cubicBezTo>
                <a:cubicBezTo>
                  <a:pt x="13519" y="6364"/>
                  <a:pt x="13439" y="6311"/>
                  <a:pt x="13370" y="6256"/>
                </a:cubicBezTo>
                <a:cubicBezTo>
                  <a:pt x="13267" y="6171"/>
                  <a:pt x="13178" y="6076"/>
                  <a:pt x="13123" y="5976"/>
                </a:cubicBezTo>
                <a:cubicBezTo>
                  <a:pt x="13115" y="5963"/>
                  <a:pt x="13109" y="5943"/>
                  <a:pt x="13101" y="5928"/>
                </a:cubicBezTo>
                <a:cubicBezTo>
                  <a:pt x="13087" y="5899"/>
                  <a:pt x="13076" y="5866"/>
                  <a:pt x="13064" y="5834"/>
                </a:cubicBezTo>
                <a:cubicBezTo>
                  <a:pt x="13054" y="5807"/>
                  <a:pt x="13042" y="5779"/>
                  <a:pt x="13033" y="5748"/>
                </a:cubicBezTo>
                <a:cubicBezTo>
                  <a:pt x="13023" y="5718"/>
                  <a:pt x="13011" y="5693"/>
                  <a:pt x="13002" y="5661"/>
                </a:cubicBezTo>
                <a:cubicBezTo>
                  <a:pt x="12954" y="5486"/>
                  <a:pt x="12903" y="4870"/>
                  <a:pt x="12895" y="4431"/>
                </a:cubicBezTo>
                <a:cubicBezTo>
                  <a:pt x="12881" y="4162"/>
                  <a:pt x="12864" y="3944"/>
                  <a:pt x="12850" y="3858"/>
                </a:cubicBezTo>
                <a:cubicBezTo>
                  <a:pt x="12838" y="3810"/>
                  <a:pt x="12822" y="3765"/>
                  <a:pt x="12805" y="3724"/>
                </a:cubicBezTo>
                <a:cubicBezTo>
                  <a:pt x="12773" y="3664"/>
                  <a:pt x="12733" y="3595"/>
                  <a:pt x="12686" y="3533"/>
                </a:cubicBezTo>
                <a:cubicBezTo>
                  <a:pt x="12639" y="3472"/>
                  <a:pt x="12567" y="3429"/>
                  <a:pt x="12488" y="3399"/>
                </a:cubicBezTo>
                <a:cubicBezTo>
                  <a:pt x="12438" y="3385"/>
                  <a:pt x="12394" y="3373"/>
                  <a:pt x="12303" y="3365"/>
                </a:cubicBezTo>
                <a:cubicBezTo>
                  <a:pt x="12228" y="3358"/>
                  <a:pt x="12173" y="3361"/>
                  <a:pt x="12119" y="3365"/>
                </a:cubicBezTo>
                <a:close/>
                <a:moveTo>
                  <a:pt x="11734" y="5738"/>
                </a:moveTo>
                <a:cubicBezTo>
                  <a:pt x="11756" y="5734"/>
                  <a:pt x="11771" y="5740"/>
                  <a:pt x="11778" y="5757"/>
                </a:cubicBezTo>
                <a:cubicBezTo>
                  <a:pt x="11815" y="5858"/>
                  <a:pt x="11718" y="6400"/>
                  <a:pt x="11608" y="6711"/>
                </a:cubicBezTo>
                <a:cubicBezTo>
                  <a:pt x="11553" y="6868"/>
                  <a:pt x="11474" y="7160"/>
                  <a:pt x="11434" y="7360"/>
                </a:cubicBezTo>
                <a:cubicBezTo>
                  <a:pt x="11364" y="7711"/>
                  <a:pt x="11354" y="7730"/>
                  <a:pt x="11185" y="7823"/>
                </a:cubicBezTo>
                <a:cubicBezTo>
                  <a:pt x="10995" y="7927"/>
                  <a:pt x="10839" y="8114"/>
                  <a:pt x="10839" y="8237"/>
                </a:cubicBezTo>
                <a:cubicBezTo>
                  <a:pt x="10839" y="8279"/>
                  <a:pt x="10880" y="8256"/>
                  <a:pt x="10930" y="8186"/>
                </a:cubicBezTo>
                <a:cubicBezTo>
                  <a:pt x="11047" y="8021"/>
                  <a:pt x="11360" y="7945"/>
                  <a:pt x="11389" y="8075"/>
                </a:cubicBezTo>
                <a:cubicBezTo>
                  <a:pt x="11428" y="8246"/>
                  <a:pt x="11335" y="8564"/>
                  <a:pt x="11191" y="8749"/>
                </a:cubicBezTo>
                <a:cubicBezTo>
                  <a:pt x="11059" y="8920"/>
                  <a:pt x="11058" y="8929"/>
                  <a:pt x="11150" y="8889"/>
                </a:cubicBezTo>
                <a:cubicBezTo>
                  <a:pt x="11321" y="8815"/>
                  <a:pt x="11496" y="8462"/>
                  <a:pt x="11546" y="8092"/>
                </a:cubicBezTo>
                <a:cubicBezTo>
                  <a:pt x="11601" y="7689"/>
                  <a:pt x="11757" y="7239"/>
                  <a:pt x="11801" y="7358"/>
                </a:cubicBezTo>
                <a:cubicBezTo>
                  <a:pt x="11822" y="7416"/>
                  <a:pt x="11820" y="7501"/>
                  <a:pt x="11795" y="7647"/>
                </a:cubicBezTo>
                <a:cubicBezTo>
                  <a:pt x="11768" y="7811"/>
                  <a:pt x="11769" y="7932"/>
                  <a:pt x="11797" y="8234"/>
                </a:cubicBezTo>
                <a:cubicBezTo>
                  <a:pt x="11833" y="8610"/>
                  <a:pt x="11831" y="8621"/>
                  <a:pt x="11742" y="8925"/>
                </a:cubicBezTo>
                <a:cubicBezTo>
                  <a:pt x="11679" y="9144"/>
                  <a:pt x="11666" y="9233"/>
                  <a:pt x="11697" y="9233"/>
                </a:cubicBezTo>
                <a:cubicBezTo>
                  <a:pt x="11750" y="9233"/>
                  <a:pt x="11812" y="9063"/>
                  <a:pt x="11901" y="8677"/>
                </a:cubicBezTo>
                <a:cubicBezTo>
                  <a:pt x="11960" y="8425"/>
                  <a:pt x="11979" y="8390"/>
                  <a:pt x="12014" y="8470"/>
                </a:cubicBezTo>
                <a:cubicBezTo>
                  <a:pt x="12121" y="8711"/>
                  <a:pt x="12119" y="8838"/>
                  <a:pt x="11999" y="9377"/>
                </a:cubicBezTo>
                <a:cubicBezTo>
                  <a:pt x="11875" y="9941"/>
                  <a:pt x="11859" y="10115"/>
                  <a:pt x="11930" y="10189"/>
                </a:cubicBezTo>
                <a:cubicBezTo>
                  <a:pt x="11967" y="10228"/>
                  <a:pt x="11969" y="10255"/>
                  <a:pt x="11940" y="10350"/>
                </a:cubicBezTo>
                <a:cubicBezTo>
                  <a:pt x="11899" y="10485"/>
                  <a:pt x="11892" y="10471"/>
                  <a:pt x="12044" y="10651"/>
                </a:cubicBezTo>
                <a:cubicBezTo>
                  <a:pt x="12110" y="10728"/>
                  <a:pt x="12184" y="10771"/>
                  <a:pt x="12210" y="10745"/>
                </a:cubicBezTo>
                <a:cubicBezTo>
                  <a:pt x="12277" y="10675"/>
                  <a:pt x="12317" y="10765"/>
                  <a:pt x="12278" y="10896"/>
                </a:cubicBezTo>
                <a:cubicBezTo>
                  <a:pt x="12259" y="10956"/>
                  <a:pt x="12207" y="11005"/>
                  <a:pt x="12160" y="11005"/>
                </a:cubicBezTo>
                <a:cubicBezTo>
                  <a:pt x="12091" y="11005"/>
                  <a:pt x="12080" y="11026"/>
                  <a:pt x="12097" y="11137"/>
                </a:cubicBezTo>
                <a:cubicBezTo>
                  <a:pt x="12146" y="11462"/>
                  <a:pt x="12140" y="11520"/>
                  <a:pt x="12042" y="11724"/>
                </a:cubicBezTo>
                <a:cubicBezTo>
                  <a:pt x="11927" y="11964"/>
                  <a:pt x="11913" y="12120"/>
                  <a:pt x="12003" y="12184"/>
                </a:cubicBezTo>
                <a:cubicBezTo>
                  <a:pt x="12062" y="12226"/>
                  <a:pt x="12062" y="12235"/>
                  <a:pt x="12017" y="12372"/>
                </a:cubicBezTo>
                <a:cubicBezTo>
                  <a:pt x="11947" y="12582"/>
                  <a:pt x="11957" y="12683"/>
                  <a:pt x="12067" y="12860"/>
                </a:cubicBezTo>
                <a:cubicBezTo>
                  <a:pt x="12122" y="12948"/>
                  <a:pt x="12167" y="13053"/>
                  <a:pt x="12167" y="13094"/>
                </a:cubicBezTo>
                <a:cubicBezTo>
                  <a:pt x="12167" y="13134"/>
                  <a:pt x="12094" y="13255"/>
                  <a:pt x="12005" y="13363"/>
                </a:cubicBezTo>
                <a:cubicBezTo>
                  <a:pt x="11915" y="13472"/>
                  <a:pt x="11772" y="13651"/>
                  <a:pt x="11687" y="13761"/>
                </a:cubicBezTo>
                <a:cubicBezTo>
                  <a:pt x="11405" y="14121"/>
                  <a:pt x="11038" y="14043"/>
                  <a:pt x="10707" y="13556"/>
                </a:cubicBezTo>
                <a:cubicBezTo>
                  <a:pt x="10622" y="13432"/>
                  <a:pt x="10485" y="13442"/>
                  <a:pt x="10387" y="13580"/>
                </a:cubicBezTo>
                <a:cubicBezTo>
                  <a:pt x="10342" y="13643"/>
                  <a:pt x="10283" y="13675"/>
                  <a:pt x="10254" y="13650"/>
                </a:cubicBezTo>
                <a:cubicBezTo>
                  <a:pt x="10226" y="13625"/>
                  <a:pt x="10186" y="13590"/>
                  <a:pt x="10164" y="13573"/>
                </a:cubicBezTo>
                <a:cubicBezTo>
                  <a:pt x="10132" y="13546"/>
                  <a:pt x="10132" y="13521"/>
                  <a:pt x="10163" y="13419"/>
                </a:cubicBezTo>
                <a:cubicBezTo>
                  <a:pt x="10184" y="13351"/>
                  <a:pt x="10214" y="13222"/>
                  <a:pt x="10231" y="13132"/>
                </a:cubicBezTo>
                <a:cubicBezTo>
                  <a:pt x="10251" y="13022"/>
                  <a:pt x="10307" y="12942"/>
                  <a:pt x="10402" y="12884"/>
                </a:cubicBezTo>
                <a:cubicBezTo>
                  <a:pt x="10608" y="12759"/>
                  <a:pt x="10705" y="12597"/>
                  <a:pt x="10851" y="12133"/>
                </a:cubicBezTo>
                <a:cubicBezTo>
                  <a:pt x="11040" y="11529"/>
                  <a:pt x="11015" y="11330"/>
                  <a:pt x="10763" y="11433"/>
                </a:cubicBezTo>
                <a:cubicBezTo>
                  <a:pt x="10683" y="11466"/>
                  <a:pt x="10626" y="11452"/>
                  <a:pt x="10599" y="11390"/>
                </a:cubicBezTo>
                <a:cubicBezTo>
                  <a:pt x="10541" y="11260"/>
                  <a:pt x="10366" y="11357"/>
                  <a:pt x="10330" y="11539"/>
                </a:cubicBezTo>
                <a:cubicBezTo>
                  <a:pt x="10299" y="11696"/>
                  <a:pt x="10038" y="11968"/>
                  <a:pt x="9992" y="11890"/>
                </a:cubicBezTo>
                <a:cubicBezTo>
                  <a:pt x="9976" y="11864"/>
                  <a:pt x="9945" y="11660"/>
                  <a:pt x="9921" y="11440"/>
                </a:cubicBezTo>
                <a:cubicBezTo>
                  <a:pt x="9898" y="11220"/>
                  <a:pt x="9840" y="10786"/>
                  <a:pt x="9793" y="10475"/>
                </a:cubicBezTo>
                <a:cubicBezTo>
                  <a:pt x="9747" y="10164"/>
                  <a:pt x="9716" y="9880"/>
                  <a:pt x="9725" y="9842"/>
                </a:cubicBezTo>
                <a:cubicBezTo>
                  <a:pt x="9733" y="9804"/>
                  <a:pt x="9783" y="9772"/>
                  <a:pt x="9836" y="9772"/>
                </a:cubicBezTo>
                <a:cubicBezTo>
                  <a:pt x="9974" y="9772"/>
                  <a:pt x="10075" y="9625"/>
                  <a:pt x="10094" y="9394"/>
                </a:cubicBezTo>
                <a:cubicBezTo>
                  <a:pt x="10103" y="9285"/>
                  <a:pt x="10115" y="9139"/>
                  <a:pt x="10122" y="9072"/>
                </a:cubicBezTo>
                <a:cubicBezTo>
                  <a:pt x="10129" y="9004"/>
                  <a:pt x="10121" y="8711"/>
                  <a:pt x="10106" y="8420"/>
                </a:cubicBezTo>
                <a:cubicBezTo>
                  <a:pt x="10081" y="7940"/>
                  <a:pt x="10083" y="7874"/>
                  <a:pt x="10133" y="7729"/>
                </a:cubicBezTo>
                <a:cubicBezTo>
                  <a:pt x="10204" y="7523"/>
                  <a:pt x="10204" y="7467"/>
                  <a:pt x="10121" y="7134"/>
                </a:cubicBezTo>
                <a:cubicBezTo>
                  <a:pt x="10061" y="6892"/>
                  <a:pt x="10057" y="6846"/>
                  <a:pt x="10095" y="6761"/>
                </a:cubicBezTo>
                <a:cubicBezTo>
                  <a:pt x="10121" y="6701"/>
                  <a:pt x="10133" y="6580"/>
                  <a:pt x="10125" y="6441"/>
                </a:cubicBezTo>
                <a:cubicBezTo>
                  <a:pt x="10112" y="6186"/>
                  <a:pt x="10141" y="6136"/>
                  <a:pt x="10379" y="6008"/>
                </a:cubicBezTo>
                <a:cubicBezTo>
                  <a:pt x="10517" y="5933"/>
                  <a:pt x="10669" y="5992"/>
                  <a:pt x="10669" y="6121"/>
                </a:cubicBezTo>
                <a:cubicBezTo>
                  <a:pt x="10669" y="6271"/>
                  <a:pt x="10467" y="6900"/>
                  <a:pt x="10359" y="7086"/>
                </a:cubicBezTo>
                <a:cubicBezTo>
                  <a:pt x="10229" y="7309"/>
                  <a:pt x="10255" y="7395"/>
                  <a:pt x="10392" y="7199"/>
                </a:cubicBezTo>
                <a:cubicBezTo>
                  <a:pt x="10465" y="7096"/>
                  <a:pt x="10472" y="7104"/>
                  <a:pt x="10581" y="7430"/>
                </a:cubicBezTo>
                <a:cubicBezTo>
                  <a:pt x="10751" y="7940"/>
                  <a:pt x="10836" y="7851"/>
                  <a:pt x="10670" y="7336"/>
                </a:cubicBezTo>
                <a:lnTo>
                  <a:pt x="10585" y="7074"/>
                </a:lnTo>
                <a:lnTo>
                  <a:pt x="10661" y="6672"/>
                </a:lnTo>
                <a:cubicBezTo>
                  <a:pt x="10702" y="6451"/>
                  <a:pt x="10749" y="6183"/>
                  <a:pt x="10767" y="6078"/>
                </a:cubicBezTo>
                <a:cubicBezTo>
                  <a:pt x="10798" y="5887"/>
                  <a:pt x="10803" y="5886"/>
                  <a:pt x="11180" y="5878"/>
                </a:cubicBezTo>
                <a:cubicBezTo>
                  <a:pt x="11389" y="5873"/>
                  <a:pt x="11603" y="5829"/>
                  <a:pt x="11657" y="5782"/>
                </a:cubicBezTo>
                <a:cubicBezTo>
                  <a:pt x="11684" y="5758"/>
                  <a:pt x="11712" y="5743"/>
                  <a:pt x="11734" y="5738"/>
                </a:cubicBezTo>
                <a:close/>
                <a:moveTo>
                  <a:pt x="4337" y="9120"/>
                </a:moveTo>
                <a:cubicBezTo>
                  <a:pt x="4344" y="9140"/>
                  <a:pt x="4350" y="9359"/>
                  <a:pt x="4352" y="9609"/>
                </a:cubicBezTo>
                <a:cubicBezTo>
                  <a:pt x="4353" y="9937"/>
                  <a:pt x="4369" y="10107"/>
                  <a:pt x="4407" y="10222"/>
                </a:cubicBezTo>
                <a:cubicBezTo>
                  <a:pt x="4459" y="10378"/>
                  <a:pt x="4459" y="10387"/>
                  <a:pt x="4404" y="10624"/>
                </a:cubicBezTo>
                <a:cubicBezTo>
                  <a:pt x="4358" y="10820"/>
                  <a:pt x="4326" y="10869"/>
                  <a:pt x="4238" y="10884"/>
                </a:cubicBezTo>
                <a:cubicBezTo>
                  <a:pt x="4177" y="10895"/>
                  <a:pt x="4053" y="10983"/>
                  <a:pt x="3960" y="11079"/>
                </a:cubicBezTo>
                <a:cubicBezTo>
                  <a:pt x="3650" y="11398"/>
                  <a:pt x="3422" y="12237"/>
                  <a:pt x="3196" y="13891"/>
                </a:cubicBezTo>
                <a:cubicBezTo>
                  <a:pt x="3139" y="14314"/>
                  <a:pt x="3074" y="14754"/>
                  <a:pt x="3052" y="14870"/>
                </a:cubicBezTo>
                <a:cubicBezTo>
                  <a:pt x="3030" y="14987"/>
                  <a:pt x="3008" y="15081"/>
                  <a:pt x="3005" y="15080"/>
                </a:cubicBezTo>
                <a:cubicBezTo>
                  <a:pt x="3001" y="15078"/>
                  <a:pt x="2973" y="15037"/>
                  <a:pt x="2942" y="14986"/>
                </a:cubicBezTo>
                <a:cubicBezTo>
                  <a:pt x="2911" y="14935"/>
                  <a:pt x="2809" y="14875"/>
                  <a:pt x="2716" y="14853"/>
                </a:cubicBezTo>
                <a:cubicBezTo>
                  <a:pt x="2546" y="14814"/>
                  <a:pt x="2500" y="14696"/>
                  <a:pt x="2622" y="14617"/>
                </a:cubicBezTo>
                <a:cubicBezTo>
                  <a:pt x="2663" y="14591"/>
                  <a:pt x="2688" y="14519"/>
                  <a:pt x="2688" y="14425"/>
                </a:cubicBezTo>
                <a:cubicBezTo>
                  <a:pt x="2688" y="14187"/>
                  <a:pt x="2538" y="14185"/>
                  <a:pt x="2410" y="14422"/>
                </a:cubicBezTo>
                <a:cubicBezTo>
                  <a:pt x="2287" y="14650"/>
                  <a:pt x="2289" y="14657"/>
                  <a:pt x="2267" y="13845"/>
                </a:cubicBezTo>
                <a:cubicBezTo>
                  <a:pt x="2249" y="13144"/>
                  <a:pt x="2187" y="12397"/>
                  <a:pt x="2093" y="11717"/>
                </a:cubicBezTo>
                <a:cubicBezTo>
                  <a:pt x="1987" y="10945"/>
                  <a:pt x="1995" y="10820"/>
                  <a:pt x="2176" y="10504"/>
                </a:cubicBezTo>
                <a:cubicBezTo>
                  <a:pt x="2348" y="10205"/>
                  <a:pt x="2424" y="9954"/>
                  <a:pt x="2476" y="9503"/>
                </a:cubicBezTo>
                <a:cubicBezTo>
                  <a:pt x="2521" y="9112"/>
                  <a:pt x="2533" y="9082"/>
                  <a:pt x="2610" y="9163"/>
                </a:cubicBezTo>
                <a:cubicBezTo>
                  <a:pt x="2694" y="9251"/>
                  <a:pt x="2690" y="9331"/>
                  <a:pt x="2586" y="9743"/>
                </a:cubicBezTo>
                <a:lnTo>
                  <a:pt x="2499" y="10090"/>
                </a:lnTo>
                <a:lnTo>
                  <a:pt x="2649" y="9883"/>
                </a:lnTo>
                <a:cubicBezTo>
                  <a:pt x="2731" y="9769"/>
                  <a:pt x="2846" y="9590"/>
                  <a:pt x="2905" y="9483"/>
                </a:cubicBezTo>
                <a:cubicBezTo>
                  <a:pt x="3008" y="9297"/>
                  <a:pt x="3025" y="9290"/>
                  <a:pt x="3325" y="9332"/>
                </a:cubicBezTo>
                <a:cubicBezTo>
                  <a:pt x="3595" y="9369"/>
                  <a:pt x="3654" y="9402"/>
                  <a:pt x="3744" y="9565"/>
                </a:cubicBezTo>
                <a:cubicBezTo>
                  <a:pt x="3802" y="9669"/>
                  <a:pt x="3918" y="9850"/>
                  <a:pt x="4003" y="9967"/>
                </a:cubicBezTo>
                <a:lnTo>
                  <a:pt x="4156" y="10177"/>
                </a:lnTo>
                <a:lnTo>
                  <a:pt x="4049" y="9854"/>
                </a:lnTo>
                <a:cubicBezTo>
                  <a:pt x="3903" y="9415"/>
                  <a:pt x="3918" y="9309"/>
                  <a:pt x="4141" y="9185"/>
                </a:cubicBezTo>
                <a:cubicBezTo>
                  <a:pt x="4242" y="9129"/>
                  <a:pt x="4329" y="9100"/>
                  <a:pt x="4337" y="9120"/>
                </a:cubicBezTo>
                <a:close/>
                <a:moveTo>
                  <a:pt x="15392" y="10545"/>
                </a:moveTo>
                <a:cubicBezTo>
                  <a:pt x="15406" y="10551"/>
                  <a:pt x="15416" y="10588"/>
                  <a:pt x="15433" y="10658"/>
                </a:cubicBezTo>
                <a:cubicBezTo>
                  <a:pt x="15479" y="10851"/>
                  <a:pt x="15484" y="10979"/>
                  <a:pt x="15460" y="11428"/>
                </a:cubicBezTo>
                <a:cubicBezTo>
                  <a:pt x="15441" y="11792"/>
                  <a:pt x="15408" y="11955"/>
                  <a:pt x="15388" y="11787"/>
                </a:cubicBezTo>
                <a:cubicBezTo>
                  <a:pt x="15382" y="11740"/>
                  <a:pt x="15351" y="11490"/>
                  <a:pt x="15317" y="11231"/>
                </a:cubicBezTo>
                <a:cubicBezTo>
                  <a:pt x="15284" y="10972"/>
                  <a:pt x="15256" y="10750"/>
                  <a:pt x="15256" y="10735"/>
                </a:cubicBezTo>
                <a:cubicBezTo>
                  <a:pt x="15256" y="10720"/>
                  <a:pt x="15288" y="10662"/>
                  <a:pt x="15327" y="10607"/>
                </a:cubicBezTo>
                <a:cubicBezTo>
                  <a:pt x="15361" y="10560"/>
                  <a:pt x="15379" y="10538"/>
                  <a:pt x="15392" y="10545"/>
                </a:cubicBezTo>
                <a:close/>
                <a:moveTo>
                  <a:pt x="15159" y="10783"/>
                </a:moveTo>
                <a:cubicBezTo>
                  <a:pt x="15205" y="10807"/>
                  <a:pt x="15420" y="12504"/>
                  <a:pt x="15456" y="13123"/>
                </a:cubicBezTo>
                <a:cubicBezTo>
                  <a:pt x="15473" y="13408"/>
                  <a:pt x="15510" y="13782"/>
                  <a:pt x="15538" y="13953"/>
                </a:cubicBezTo>
                <a:cubicBezTo>
                  <a:pt x="15566" y="14125"/>
                  <a:pt x="15587" y="14276"/>
                  <a:pt x="15587" y="14288"/>
                </a:cubicBezTo>
                <a:cubicBezTo>
                  <a:pt x="15587" y="14300"/>
                  <a:pt x="15566" y="14339"/>
                  <a:pt x="15541" y="14377"/>
                </a:cubicBezTo>
                <a:cubicBezTo>
                  <a:pt x="15484" y="14460"/>
                  <a:pt x="15447" y="14324"/>
                  <a:pt x="15386" y="13799"/>
                </a:cubicBezTo>
                <a:cubicBezTo>
                  <a:pt x="15364" y="13604"/>
                  <a:pt x="15268" y="12967"/>
                  <a:pt x="15173" y="12381"/>
                </a:cubicBezTo>
                <a:cubicBezTo>
                  <a:pt x="14947" y="10977"/>
                  <a:pt x="14953" y="11055"/>
                  <a:pt x="15048" y="10896"/>
                </a:cubicBezTo>
                <a:cubicBezTo>
                  <a:pt x="15091" y="10824"/>
                  <a:pt x="15142" y="10774"/>
                  <a:pt x="15159" y="10783"/>
                </a:cubicBezTo>
                <a:close/>
                <a:moveTo>
                  <a:pt x="18630" y="12138"/>
                </a:moveTo>
                <a:cubicBezTo>
                  <a:pt x="18648" y="12132"/>
                  <a:pt x="18664" y="12134"/>
                  <a:pt x="18675" y="12145"/>
                </a:cubicBezTo>
                <a:cubicBezTo>
                  <a:pt x="18710" y="12182"/>
                  <a:pt x="18709" y="12203"/>
                  <a:pt x="18666" y="12367"/>
                </a:cubicBezTo>
                <a:cubicBezTo>
                  <a:pt x="18601" y="12618"/>
                  <a:pt x="18546" y="13072"/>
                  <a:pt x="18545" y="13366"/>
                </a:cubicBezTo>
                <a:cubicBezTo>
                  <a:pt x="18545" y="13656"/>
                  <a:pt x="18624" y="13908"/>
                  <a:pt x="18733" y="13968"/>
                </a:cubicBezTo>
                <a:cubicBezTo>
                  <a:pt x="18855" y="14034"/>
                  <a:pt x="18858" y="14099"/>
                  <a:pt x="18781" y="14962"/>
                </a:cubicBezTo>
                <a:cubicBezTo>
                  <a:pt x="18742" y="15400"/>
                  <a:pt x="18697" y="15796"/>
                  <a:pt x="18683" y="15843"/>
                </a:cubicBezTo>
                <a:cubicBezTo>
                  <a:pt x="18656" y="15932"/>
                  <a:pt x="18564" y="15957"/>
                  <a:pt x="18537" y="15883"/>
                </a:cubicBezTo>
                <a:cubicBezTo>
                  <a:pt x="18529" y="15860"/>
                  <a:pt x="18521" y="15765"/>
                  <a:pt x="18521" y="15672"/>
                </a:cubicBezTo>
                <a:cubicBezTo>
                  <a:pt x="18521" y="15578"/>
                  <a:pt x="18497" y="15407"/>
                  <a:pt x="18467" y="15294"/>
                </a:cubicBezTo>
                <a:cubicBezTo>
                  <a:pt x="18426" y="15142"/>
                  <a:pt x="18406" y="14968"/>
                  <a:pt x="18396" y="14634"/>
                </a:cubicBezTo>
                <a:cubicBezTo>
                  <a:pt x="18387" y="14354"/>
                  <a:pt x="18358" y="14042"/>
                  <a:pt x="18321" y="13821"/>
                </a:cubicBezTo>
                <a:cubicBezTo>
                  <a:pt x="18260" y="13458"/>
                  <a:pt x="18260" y="13347"/>
                  <a:pt x="18320" y="13347"/>
                </a:cubicBezTo>
                <a:cubicBezTo>
                  <a:pt x="18363" y="13347"/>
                  <a:pt x="18414" y="12891"/>
                  <a:pt x="18394" y="12675"/>
                </a:cubicBezTo>
                <a:cubicBezTo>
                  <a:pt x="18383" y="12554"/>
                  <a:pt x="18359" y="12496"/>
                  <a:pt x="18308" y="12468"/>
                </a:cubicBezTo>
                <a:cubicBezTo>
                  <a:pt x="18211" y="12415"/>
                  <a:pt x="18203" y="12350"/>
                  <a:pt x="18278" y="12218"/>
                </a:cubicBezTo>
                <a:cubicBezTo>
                  <a:pt x="18327" y="12129"/>
                  <a:pt x="18350" y="12122"/>
                  <a:pt x="18384" y="12179"/>
                </a:cubicBezTo>
                <a:cubicBezTo>
                  <a:pt x="18438" y="12272"/>
                  <a:pt x="18502" y="12272"/>
                  <a:pt x="18577" y="12179"/>
                </a:cubicBezTo>
                <a:cubicBezTo>
                  <a:pt x="18593" y="12159"/>
                  <a:pt x="18612" y="12144"/>
                  <a:pt x="18630" y="12138"/>
                </a:cubicBezTo>
                <a:close/>
                <a:moveTo>
                  <a:pt x="18933" y="14170"/>
                </a:moveTo>
                <a:cubicBezTo>
                  <a:pt x="18951" y="14160"/>
                  <a:pt x="18983" y="14175"/>
                  <a:pt x="19041" y="14211"/>
                </a:cubicBezTo>
                <a:cubicBezTo>
                  <a:pt x="19137" y="14270"/>
                  <a:pt x="19186" y="14354"/>
                  <a:pt x="19283" y="14625"/>
                </a:cubicBezTo>
                <a:cubicBezTo>
                  <a:pt x="19351" y="14811"/>
                  <a:pt x="19464" y="15053"/>
                  <a:pt x="19537" y="15164"/>
                </a:cubicBezTo>
                <a:cubicBezTo>
                  <a:pt x="19685" y="15391"/>
                  <a:pt x="19826" y="15727"/>
                  <a:pt x="19808" y="15809"/>
                </a:cubicBezTo>
                <a:cubicBezTo>
                  <a:pt x="19793" y="15875"/>
                  <a:pt x="19617" y="15863"/>
                  <a:pt x="19148" y="15770"/>
                </a:cubicBezTo>
                <a:lnTo>
                  <a:pt x="18793" y="15701"/>
                </a:lnTo>
                <a:lnTo>
                  <a:pt x="18801" y="15443"/>
                </a:lnTo>
                <a:cubicBezTo>
                  <a:pt x="18809" y="15181"/>
                  <a:pt x="18861" y="14563"/>
                  <a:pt x="18899" y="14288"/>
                </a:cubicBezTo>
                <a:cubicBezTo>
                  <a:pt x="18910" y="14215"/>
                  <a:pt x="18914" y="14180"/>
                  <a:pt x="18933" y="14170"/>
                </a:cubicBezTo>
                <a:close/>
                <a:moveTo>
                  <a:pt x="12067" y="14273"/>
                </a:moveTo>
                <a:lnTo>
                  <a:pt x="12059" y="14658"/>
                </a:lnTo>
                <a:cubicBezTo>
                  <a:pt x="12047" y="15141"/>
                  <a:pt x="12025" y="15203"/>
                  <a:pt x="11916" y="15051"/>
                </a:cubicBezTo>
                <a:cubicBezTo>
                  <a:pt x="11752" y="14819"/>
                  <a:pt x="11632" y="14962"/>
                  <a:pt x="11543" y="15496"/>
                </a:cubicBezTo>
                <a:cubicBezTo>
                  <a:pt x="11478" y="15886"/>
                  <a:pt x="11476" y="16337"/>
                  <a:pt x="11534" y="16952"/>
                </a:cubicBezTo>
                <a:cubicBezTo>
                  <a:pt x="11576" y="17393"/>
                  <a:pt x="11575" y="17429"/>
                  <a:pt x="11528" y="17523"/>
                </a:cubicBezTo>
                <a:cubicBezTo>
                  <a:pt x="11466" y="17645"/>
                  <a:pt x="11257" y="17653"/>
                  <a:pt x="11213" y="17535"/>
                </a:cubicBezTo>
                <a:cubicBezTo>
                  <a:pt x="11196" y="17487"/>
                  <a:pt x="11189" y="17401"/>
                  <a:pt x="11198" y="17342"/>
                </a:cubicBezTo>
                <a:cubicBezTo>
                  <a:pt x="11226" y="17143"/>
                  <a:pt x="11175" y="16543"/>
                  <a:pt x="11118" y="16399"/>
                </a:cubicBezTo>
                <a:cubicBezTo>
                  <a:pt x="11087" y="16320"/>
                  <a:pt x="11043" y="16043"/>
                  <a:pt x="11021" y="15782"/>
                </a:cubicBezTo>
                <a:cubicBezTo>
                  <a:pt x="10999" y="15522"/>
                  <a:pt x="10954" y="15167"/>
                  <a:pt x="10922" y="14995"/>
                </a:cubicBezTo>
                <a:cubicBezTo>
                  <a:pt x="10890" y="14823"/>
                  <a:pt x="10871" y="14659"/>
                  <a:pt x="10881" y="14632"/>
                </a:cubicBezTo>
                <a:cubicBezTo>
                  <a:pt x="10892" y="14604"/>
                  <a:pt x="11047" y="14593"/>
                  <a:pt x="11228" y="14608"/>
                </a:cubicBezTo>
                <a:cubicBezTo>
                  <a:pt x="11502" y="14630"/>
                  <a:pt x="11588" y="14609"/>
                  <a:pt x="11729" y="14480"/>
                </a:cubicBezTo>
                <a:cubicBezTo>
                  <a:pt x="11822" y="14395"/>
                  <a:pt x="11937" y="14311"/>
                  <a:pt x="11984" y="14297"/>
                </a:cubicBezTo>
                <a:lnTo>
                  <a:pt x="12067" y="14273"/>
                </a:lnTo>
                <a:close/>
                <a:moveTo>
                  <a:pt x="17167" y="15400"/>
                </a:moveTo>
                <a:cubicBezTo>
                  <a:pt x="17193" y="15420"/>
                  <a:pt x="17208" y="15543"/>
                  <a:pt x="17244" y="15828"/>
                </a:cubicBezTo>
                <a:cubicBezTo>
                  <a:pt x="17286" y="16160"/>
                  <a:pt x="17285" y="16187"/>
                  <a:pt x="17248" y="16240"/>
                </a:cubicBezTo>
                <a:cubicBezTo>
                  <a:pt x="17195" y="16314"/>
                  <a:pt x="16693" y="16402"/>
                  <a:pt x="16670" y="16341"/>
                </a:cubicBezTo>
                <a:cubicBezTo>
                  <a:pt x="16627" y="16223"/>
                  <a:pt x="16664" y="16105"/>
                  <a:pt x="16813" y="15898"/>
                </a:cubicBezTo>
                <a:cubicBezTo>
                  <a:pt x="16900" y="15775"/>
                  <a:pt x="17017" y="15601"/>
                  <a:pt x="17071" y="15510"/>
                </a:cubicBezTo>
                <a:cubicBezTo>
                  <a:pt x="17099" y="15464"/>
                  <a:pt x="17118" y="15430"/>
                  <a:pt x="17135" y="15412"/>
                </a:cubicBezTo>
                <a:cubicBezTo>
                  <a:pt x="17147" y="15398"/>
                  <a:pt x="17158" y="15393"/>
                  <a:pt x="17167" y="15400"/>
                </a:cubicBezTo>
                <a:close/>
                <a:moveTo>
                  <a:pt x="10136" y="15758"/>
                </a:moveTo>
                <a:cubicBezTo>
                  <a:pt x="10146" y="15752"/>
                  <a:pt x="10155" y="15753"/>
                  <a:pt x="10162" y="15758"/>
                </a:cubicBezTo>
                <a:cubicBezTo>
                  <a:pt x="10182" y="15773"/>
                  <a:pt x="10190" y="15837"/>
                  <a:pt x="10176" y="15941"/>
                </a:cubicBezTo>
                <a:cubicBezTo>
                  <a:pt x="10168" y="15998"/>
                  <a:pt x="10223" y="16389"/>
                  <a:pt x="10299" y="16813"/>
                </a:cubicBezTo>
                <a:cubicBezTo>
                  <a:pt x="10421" y="17499"/>
                  <a:pt x="10432" y="17598"/>
                  <a:pt x="10395" y="17713"/>
                </a:cubicBezTo>
                <a:cubicBezTo>
                  <a:pt x="10371" y="17787"/>
                  <a:pt x="10358" y="17947"/>
                  <a:pt x="10363" y="18091"/>
                </a:cubicBezTo>
                <a:cubicBezTo>
                  <a:pt x="10368" y="18228"/>
                  <a:pt x="10360" y="18350"/>
                  <a:pt x="10344" y="18363"/>
                </a:cubicBezTo>
                <a:cubicBezTo>
                  <a:pt x="10290" y="18407"/>
                  <a:pt x="10221" y="18237"/>
                  <a:pt x="10203" y="18011"/>
                </a:cubicBezTo>
                <a:cubicBezTo>
                  <a:pt x="10177" y="17685"/>
                  <a:pt x="9981" y="16879"/>
                  <a:pt x="9814" y="16413"/>
                </a:cubicBezTo>
                <a:lnTo>
                  <a:pt x="9671" y="16011"/>
                </a:lnTo>
                <a:lnTo>
                  <a:pt x="9754" y="15927"/>
                </a:lnTo>
                <a:cubicBezTo>
                  <a:pt x="9892" y="15783"/>
                  <a:pt x="9983" y="15754"/>
                  <a:pt x="10004" y="15847"/>
                </a:cubicBezTo>
                <a:cubicBezTo>
                  <a:pt x="10019" y="15912"/>
                  <a:pt x="10042" y="15905"/>
                  <a:pt x="10091" y="15818"/>
                </a:cubicBezTo>
                <a:cubicBezTo>
                  <a:pt x="10108" y="15788"/>
                  <a:pt x="10123" y="15767"/>
                  <a:pt x="10136" y="15758"/>
                </a:cubicBezTo>
                <a:close/>
                <a:moveTo>
                  <a:pt x="19351" y="15893"/>
                </a:moveTo>
                <a:cubicBezTo>
                  <a:pt x="19518" y="15898"/>
                  <a:pt x="19829" y="15984"/>
                  <a:pt x="19855" y="16054"/>
                </a:cubicBezTo>
                <a:cubicBezTo>
                  <a:pt x="19883" y="16131"/>
                  <a:pt x="19882" y="16888"/>
                  <a:pt x="19853" y="16959"/>
                </a:cubicBezTo>
                <a:cubicBezTo>
                  <a:pt x="19830" y="17017"/>
                  <a:pt x="19445" y="17082"/>
                  <a:pt x="19435" y="17029"/>
                </a:cubicBezTo>
                <a:cubicBezTo>
                  <a:pt x="19430" y="17008"/>
                  <a:pt x="19420" y="16848"/>
                  <a:pt x="19411" y="16675"/>
                </a:cubicBezTo>
                <a:cubicBezTo>
                  <a:pt x="19388" y="16242"/>
                  <a:pt x="19377" y="16195"/>
                  <a:pt x="19296" y="16081"/>
                </a:cubicBezTo>
                <a:cubicBezTo>
                  <a:pt x="19250" y="16016"/>
                  <a:pt x="19234" y="15960"/>
                  <a:pt x="19249" y="15920"/>
                </a:cubicBezTo>
                <a:cubicBezTo>
                  <a:pt x="19256" y="15900"/>
                  <a:pt x="19296" y="15891"/>
                  <a:pt x="19351" y="15893"/>
                </a:cubicBezTo>
                <a:close/>
                <a:moveTo>
                  <a:pt x="15461" y="15973"/>
                </a:moveTo>
                <a:cubicBezTo>
                  <a:pt x="15469" y="15950"/>
                  <a:pt x="15525" y="15998"/>
                  <a:pt x="15585" y="16081"/>
                </a:cubicBezTo>
                <a:cubicBezTo>
                  <a:pt x="15797" y="16372"/>
                  <a:pt x="16045" y="16581"/>
                  <a:pt x="16155" y="16560"/>
                </a:cubicBezTo>
                <a:lnTo>
                  <a:pt x="16259" y="16538"/>
                </a:lnTo>
                <a:lnTo>
                  <a:pt x="16288" y="16926"/>
                </a:lnTo>
                <a:cubicBezTo>
                  <a:pt x="16303" y="17138"/>
                  <a:pt x="16311" y="17337"/>
                  <a:pt x="16304" y="17369"/>
                </a:cubicBezTo>
                <a:cubicBezTo>
                  <a:pt x="16297" y="17400"/>
                  <a:pt x="16191" y="17553"/>
                  <a:pt x="16068" y="17708"/>
                </a:cubicBezTo>
                <a:cubicBezTo>
                  <a:pt x="15945" y="17863"/>
                  <a:pt x="15837" y="17987"/>
                  <a:pt x="15828" y="17985"/>
                </a:cubicBezTo>
                <a:cubicBezTo>
                  <a:pt x="15769" y="17969"/>
                  <a:pt x="15474" y="17535"/>
                  <a:pt x="15461" y="17446"/>
                </a:cubicBezTo>
                <a:cubicBezTo>
                  <a:pt x="15442" y="17305"/>
                  <a:pt x="15442" y="16026"/>
                  <a:pt x="15461" y="15973"/>
                </a:cubicBezTo>
                <a:close/>
                <a:moveTo>
                  <a:pt x="16556" y="16300"/>
                </a:moveTo>
                <a:cubicBezTo>
                  <a:pt x="16588" y="16340"/>
                  <a:pt x="16600" y="16466"/>
                  <a:pt x="16617" y="16711"/>
                </a:cubicBezTo>
                <a:cubicBezTo>
                  <a:pt x="16633" y="16944"/>
                  <a:pt x="16632" y="16953"/>
                  <a:pt x="16514" y="17116"/>
                </a:cubicBezTo>
                <a:cubicBezTo>
                  <a:pt x="16400" y="17273"/>
                  <a:pt x="16371" y="17302"/>
                  <a:pt x="16367" y="17265"/>
                </a:cubicBezTo>
                <a:cubicBezTo>
                  <a:pt x="16365" y="17256"/>
                  <a:pt x="16351" y="17079"/>
                  <a:pt x="16335" y="16873"/>
                </a:cubicBezTo>
                <a:lnTo>
                  <a:pt x="16306" y="16500"/>
                </a:lnTo>
                <a:lnTo>
                  <a:pt x="16380" y="16413"/>
                </a:lnTo>
                <a:cubicBezTo>
                  <a:pt x="16473" y="16307"/>
                  <a:pt x="16525" y="16260"/>
                  <a:pt x="16556" y="16300"/>
                </a:cubicBezTo>
                <a:close/>
                <a:moveTo>
                  <a:pt x="11984" y="17082"/>
                </a:moveTo>
                <a:cubicBezTo>
                  <a:pt x="11995" y="17054"/>
                  <a:pt x="12087" y="17172"/>
                  <a:pt x="12188" y="17347"/>
                </a:cubicBezTo>
                <a:lnTo>
                  <a:pt x="12369" y="17665"/>
                </a:lnTo>
                <a:lnTo>
                  <a:pt x="12300" y="17968"/>
                </a:lnTo>
                <a:cubicBezTo>
                  <a:pt x="12261" y="18134"/>
                  <a:pt x="12223" y="18376"/>
                  <a:pt x="12214" y="18502"/>
                </a:cubicBezTo>
                <a:cubicBezTo>
                  <a:pt x="12205" y="18629"/>
                  <a:pt x="12170" y="18833"/>
                  <a:pt x="12137" y="18957"/>
                </a:cubicBezTo>
                <a:cubicBezTo>
                  <a:pt x="12104" y="19081"/>
                  <a:pt x="12068" y="19207"/>
                  <a:pt x="12059" y="19236"/>
                </a:cubicBezTo>
                <a:cubicBezTo>
                  <a:pt x="12026" y="19346"/>
                  <a:pt x="12007" y="19111"/>
                  <a:pt x="12012" y="18690"/>
                </a:cubicBezTo>
                <a:cubicBezTo>
                  <a:pt x="12015" y="18452"/>
                  <a:pt x="12006" y="18005"/>
                  <a:pt x="11991" y="17696"/>
                </a:cubicBezTo>
                <a:cubicBezTo>
                  <a:pt x="11977" y="17386"/>
                  <a:pt x="11974" y="17111"/>
                  <a:pt x="11984" y="17082"/>
                </a:cubicBezTo>
                <a:close/>
                <a:moveTo>
                  <a:pt x="16319" y="17508"/>
                </a:moveTo>
                <a:cubicBezTo>
                  <a:pt x="16339" y="17563"/>
                  <a:pt x="16390" y="18396"/>
                  <a:pt x="16377" y="18457"/>
                </a:cubicBezTo>
                <a:cubicBezTo>
                  <a:pt x="16360" y="18533"/>
                  <a:pt x="16322" y="18511"/>
                  <a:pt x="16120" y="18305"/>
                </a:cubicBezTo>
                <a:cubicBezTo>
                  <a:pt x="15908" y="18087"/>
                  <a:pt x="15880" y="18039"/>
                  <a:pt x="15924" y="17949"/>
                </a:cubicBezTo>
                <a:cubicBezTo>
                  <a:pt x="15983" y="17827"/>
                  <a:pt x="16304" y="17469"/>
                  <a:pt x="16319" y="17508"/>
                </a:cubicBezTo>
                <a:close/>
              </a:path>
            </a:pathLst>
          </a:cu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F2DA"/>
        </a:solidFill>
      </p:bgPr>
    </p:bg>
    <p:spTree>
      <p:nvGrpSpPr>
        <p:cNvPr id="1" name=""/>
        <p:cNvGrpSpPr/>
        <p:nvPr/>
      </p:nvGrpSpPr>
      <p:grpSpPr>
        <a:xfrm>
          <a:off x="0" y="0"/>
          <a:ext cx="0" cy="0"/>
          <a:chOff x="0" y="0"/>
          <a:chExt cx="0" cy="0"/>
        </a:xfrm>
      </p:grpSpPr>
      <p:pic>
        <p:nvPicPr>
          <p:cNvPr id="242" name="IMG_0036.jpg" descr="IMG_0036.jpg"/>
          <p:cNvPicPr>
            <a:picLocks noChangeAspect="1"/>
          </p:cNvPicPr>
          <p:nvPr/>
        </p:nvPicPr>
        <p:blipFill>
          <a:blip r:embed="rId2">
            <a:extLst/>
          </a:blip>
          <a:stretch>
            <a:fillRect/>
          </a:stretch>
        </p:blipFill>
        <p:spPr>
          <a:xfrm>
            <a:off x="5737423" y="2680940"/>
            <a:ext cx="7289801" cy="6525322"/>
          </a:xfrm>
          <a:prstGeom prst="rect">
            <a:avLst/>
          </a:prstGeom>
          <a:ln w="12700">
            <a:miter lim="400000"/>
          </a:ln>
        </p:spPr>
      </p:pic>
      <p:sp>
        <p:nvSpPr>
          <p:cNvPr id="243" name="När syn-/hörselrest finns"/>
          <p:cNvSpPr txBox="1"/>
          <p:nvPr>
            <p:ph type="ctrTitle"/>
          </p:nvPr>
        </p:nvSpPr>
        <p:spPr>
          <a:xfrm>
            <a:off x="-3404073" y="-975513"/>
            <a:ext cx="12878746" cy="3302005"/>
          </a:xfrm>
          <a:prstGeom prst="rect">
            <a:avLst/>
          </a:prstGeom>
        </p:spPr>
        <p:txBody>
          <a:bodyPr/>
          <a:lstStyle>
            <a:lvl1pPr>
              <a:defRPr>
                <a:latin typeface="+mn-lt"/>
                <a:ea typeface="+mn-ea"/>
                <a:cs typeface="+mn-cs"/>
                <a:sym typeface="Helvetica"/>
              </a:defRPr>
            </a:lvl1pPr>
          </a:lstStyle>
          <a:p>
            <a:pPr/>
            <a:r>
              <a:t>När syn-/hörselrest finns</a:t>
            </a:r>
          </a:p>
        </p:txBody>
      </p:sp>
      <p:pic>
        <p:nvPicPr>
          <p:cNvPr id="244" name="Bild" descr="Bild"/>
          <p:cNvPicPr>
            <a:picLocks noChangeAspect="1"/>
          </p:cNvPicPr>
          <p:nvPr/>
        </p:nvPicPr>
        <p:blipFill>
          <a:blip r:embed="rId3">
            <a:extLst/>
          </a:blip>
          <a:stretch>
            <a:fillRect/>
          </a:stretch>
        </p:blipFill>
        <p:spPr>
          <a:xfrm>
            <a:off x="259369" y="2470110"/>
            <a:ext cx="4292602" cy="3200403"/>
          </a:xfrm>
          <a:prstGeom prst="rect">
            <a:avLst/>
          </a:prstGeom>
          <a:ln w="12700">
            <a:miter lim="400000"/>
          </a:ln>
        </p:spPr>
      </p:pic>
      <p:sp>
        <p:nvSpPr>
          <p:cNvPr id="245" name="Sarepta 2"/>
          <p:cNvSpPr txBox="1"/>
          <p:nvPr/>
        </p:nvSpPr>
        <p:spPr>
          <a:xfrm>
            <a:off x="1435505" y="5713069"/>
            <a:ext cx="149778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a:r>
              <a:t>Sarepta 2</a:t>
            </a:r>
          </a:p>
        </p:txBody>
      </p:sp>
      <p:sp>
        <p:nvSpPr>
          <p:cNvPr id="246" name="Skoog 2.0 ihop med subwoofers"/>
          <p:cNvSpPr txBox="1"/>
          <p:nvPr/>
        </p:nvSpPr>
        <p:spPr>
          <a:xfrm>
            <a:off x="8327601" y="8724899"/>
            <a:ext cx="420893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solidFill>
                  <a:srgbClr val="FFFFFF"/>
                </a:solidFill>
                <a:latin typeface="+mn-lt"/>
                <a:ea typeface="+mn-ea"/>
                <a:cs typeface="+mn-cs"/>
                <a:sym typeface="Helvetica"/>
              </a:defRPr>
            </a:lvl1pPr>
          </a:lstStyle>
          <a:p>
            <a:pPr/>
            <a:r>
              <a:t>Skoog ihop med subwoofers </a:t>
            </a:r>
          </a:p>
        </p:txBody>
      </p:sp>
      <p:sp>
        <p:nvSpPr>
          <p:cNvPr id="247" name="Vsoundbox…"/>
          <p:cNvSpPr txBox="1"/>
          <p:nvPr/>
        </p:nvSpPr>
        <p:spPr>
          <a:xfrm>
            <a:off x="341723" y="7032790"/>
            <a:ext cx="1909573"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Vsoundbox </a:t>
            </a:r>
          </a:p>
          <a:p>
            <a:pPr>
              <a:defRPr b="1"/>
            </a:pPr>
            <a:r>
              <a:t>transducer</a:t>
            </a:r>
          </a:p>
        </p:txBody>
      </p:sp>
      <p:pic>
        <p:nvPicPr>
          <p:cNvPr id="248" name="Bild" descr="Bild"/>
          <p:cNvPicPr>
            <a:picLocks noChangeAspect="1"/>
          </p:cNvPicPr>
          <p:nvPr/>
        </p:nvPicPr>
        <p:blipFill>
          <a:blip r:embed="rId4">
            <a:extLst/>
          </a:blip>
          <a:stretch>
            <a:fillRect/>
          </a:stretch>
        </p:blipFill>
        <p:spPr>
          <a:xfrm>
            <a:off x="2506528" y="6606706"/>
            <a:ext cx="2720429" cy="2510888"/>
          </a:xfrm>
          <a:prstGeom prst="rect">
            <a:avLst/>
          </a:prstGeom>
          <a:ln w="12700">
            <a:miter lim="400000"/>
          </a:ln>
        </p:spPr>
      </p:pic>
      <p:sp>
        <p:nvSpPr>
          <p:cNvPr id="249" name="Sarepta"/>
          <p:cNvSpPr txBox="1"/>
          <p:nvPr/>
        </p:nvSpPr>
        <p:spPr>
          <a:xfrm rot="382797">
            <a:off x="2863477" y="3168669"/>
            <a:ext cx="118184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Helvetica"/>
              </a:defRPr>
            </a:lvl1pPr>
          </a:lstStyle>
          <a:p>
            <a:pPr/>
            <a:r>
              <a:t>Sarepta</a:t>
            </a:r>
          </a:p>
        </p:txBody>
      </p:sp>
      <p:pic>
        <p:nvPicPr>
          <p:cNvPr id="250" name="Bild" descr="Bild"/>
          <p:cNvPicPr>
            <a:picLocks noChangeAspect="1"/>
          </p:cNvPicPr>
          <p:nvPr/>
        </p:nvPicPr>
        <p:blipFill>
          <a:blip r:embed="rId5">
            <a:extLst/>
          </a:blip>
          <a:stretch>
            <a:fillRect/>
          </a:stretch>
        </p:blipFill>
        <p:spPr>
          <a:xfrm>
            <a:off x="9484938" y="-69850"/>
            <a:ext cx="3291262" cy="1851337"/>
          </a:xfrm>
          <a:prstGeom prst="rect">
            <a:avLst/>
          </a:prstGeom>
          <a:ln w="12700">
            <a:miter lim="400000"/>
          </a:ln>
        </p:spPr>
      </p:pic>
      <p:sp>
        <p:nvSpPr>
          <p:cNvPr id="251" name="Dövblindhet och teknik ur ett tvärfackligt perspektiv"/>
          <p:cNvSpPr txBox="1"/>
          <p:nvPr/>
        </p:nvSpPr>
        <p:spPr>
          <a:xfrm>
            <a:off x="2400360" y="-398994"/>
            <a:ext cx="11684005"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cap="all" spc="300" sz="1900">
                <a:latin typeface="Avenir Book"/>
                <a:ea typeface="Avenir Book"/>
                <a:cs typeface="Avenir Book"/>
                <a:sym typeface="Avenir Book"/>
              </a:defRPr>
            </a:lvl1pPr>
          </a:lstStyle>
          <a:p>
            <a:pPr/>
            <a:r>
              <a:t>Dövblindhet och teknik ur ett tvärfackligt perspektiv</a:t>
            </a:r>
          </a:p>
        </p:txBody>
      </p:sp>
      <p:pic>
        <p:nvPicPr>
          <p:cNvPr id="252" name="Bild" descr="Bild"/>
          <p:cNvPicPr>
            <a:picLocks noChangeAspect="1"/>
          </p:cNvPicPr>
          <p:nvPr/>
        </p:nvPicPr>
        <p:blipFill>
          <a:blip r:embed="rId6">
            <a:extLst/>
          </a:blip>
          <a:stretch>
            <a:fillRect/>
          </a:stretch>
        </p:blipFill>
        <p:spPr>
          <a:xfrm>
            <a:off x="4657954" y="376161"/>
            <a:ext cx="3688892" cy="959311"/>
          </a:xfrm>
          <a:prstGeom prst="rect">
            <a:avLst/>
          </a:prstGeom>
          <a:ln w="12700">
            <a:miter lim="400000"/>
          </a:ln>
        </p:spPr>
      </p:pic>
      <p:pic>
        <p:nvPicPr>
          <p:cNvPr id="253" name="Bild" descr="Bild"/>
          <p:cNvPicPr>
            <a:picLocks noChangeAspect="1"/>
          </p:cNvPicPr>
          <p:nvPr/>
        </p:nvPicPr>
        <p:blipFill>
          <a:blip r:embed="rId7">
            <a:extLst/>
          </a:blip>
          <a:stretch>
            <a:fillRect/>
          </a:stretch>
        </p:blipFill>
        <p:spPr>
          <a:xfrm>
            <a:off x="315679" y="411315"/>
            <a:ext cx="2521046" cy="889004"/>
          </a:xfrm>
          <a:prstGeom prst="rect">
            <a:avLst/>
          </a:prstGeom>
          <a:ln w="12700">
            <a:miter lim="400000"/>
          </a:ln>
        </p:spPr>
      </p:pic>
      <p:sp>
        <p:nvSpPr>
          <p:cNvPr id="254" name="Linje"/>
          <p:cNvSpPr/>
          <p:nvPr/>
        </p:nvSpPr>
        <p:spPr>
          <a:xfrm flipH="1" flipV="1">
            <a:off x="2333425" y="457198"/>
            <a:ext cx="9455764" cy="4"/>
          </a:xfrm>
          <a:prstGeom prst="line">
            <a:avLst/>
          </a:prstGeom>
          <a:ln w="12700">
            <a:solidFill>
              <a:srgbClr val="000000"/>
            </a:solidFill>
            <a:miter lim="400000"/>
            <a:headEnd type="oval"/>
            <a:tailEnd type="oval"/>
          </a:ln>
        </p:spPr>
        <p:txBody>
          <a:bodyPr lIns="45718" tIns="45718" rIns="45718" bIns="45718"/>
          <a:lstStyle/>
          <a:p>
            <a:pPr/>
          </a:p>
        </p:txBody>
      </p:sp>
      <p:sp>
        <p:nvSpPr>
          <p:cNvPr id="255" name="Linje"/>
          <p:cNvSpPr/>
          <p:nvPr/>
        </p:nvSpPr>
        <p:spPr>
          <a:xfrm flipH="1" flipV="1">
            <a:off x="136324" y="1396999"/>
            <a:ext cx="12732152" cy="4"/>
          </a:xfrm>
          <a:prstGeom prst="line">
            <a:avLst/>
          </a:prstGeom>
          <a:ln w="12700">
            <a:solidFill>
              <a:srgbClr val="000000"/>
            </a:solidFill>
            <a:miter lim="400000"/>
            <a:headEnd type="oval"/>
            <a:tailEnd type="oval"/>
          </a:ln>
        </p:spPr>
        <p:txBody>
          <a:bodyPr lIns="45718" tIns="45718" rIns="45718" bIns="45718"/>
          <a:lstStyle/>
          <a:p>
            <a:pPr/>
          </a:p>
        </p:txBody>
      </p:sp>
      <p:sp>
        <p:nvSpPr>
          <p:cNvPr id="256" name="Linje"/>
          <p:cNvSpPr/>
          <p:nvPr/>
        </p:nvSpPr>
        <p:spPr>
          <a:xfrm flipV="1">
            <a:off x="3747339" y="457199"/>
            <a:ext cx="3" cy="946523"/>
          </a:xfrm>
          <a:prstGeom prst="line">
            <a:avLst/>
          </a:prstGeom>
          <a:ln w="12700">
            <a:solidFill>
              <a:srgbClr val="000000"/>
            </a:solidFill>
            <a:miter lim="400000"/>
          </a:ln>
        </p:spPr>
        <p:txBody>
          <a:bodyPr lIns="45718" tIns="45718" rIns="45718" bIns="45718"/>
          <a:lstStyle/>
          <a:p>
            <a:pPr/>
          </a:p>
        </p:txBody>
      </p:sp>
      <p:sp>
        <p:nvSpPr>
          <p:cNvPr id="257" name="Linje"/>
          <p:cNvSpPr/>
          <p:nvPr/>
        </p:nvSpPr>
        <p:spPr>
          <a:xfrm flipV="1">
            <a:off x="8915889" y="457199"/>
            <a:ext cx="3" cy="946523"/>
          </a:xfrm>
          <a:prstGeom prst="line">
            <a:avLst/>
          </a:prstGeom>
          <a:ln w="12700">
            <a:solidFill>
              <a:srgbClr val="000000"/>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