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96" r:id="rId5"/>
    <p:sldId id="338" r:id="rId6"/>
    <p:sldId id="336" r:id="rId7"/>
    <p:sldId id="271" r:id="rId8"/>
    <p:sldId id="275" r:id="rId9"/>
    <p:sldId id="276" r:id="rId10"/>
    <p:sldId id="277" r:id="rId11"/>
    <p:sldId id="278" r:id="rId12"/>
    <p:sldId id="279" r:id="rId13"/>
    <p:sldId id="321" r:id="rId14"/>
    <p:sldId id="282" r:id="rId15"/>
    <p:sldId id="283" r:id="rId16"/>
    <p:sldId id="284" r:id="rId17"/>
    <p:sldId id="285" r:id="rId18"/>
    <p:sldId id="286" r:id="rId19"/>
    <p:sldId id="287" r:id="rId20"/>
  </p:sldIdLst>
  <p:sldSz cx="12192000" cy="6858000"/>
  <p:notesSz cx="6797675" cy="9926638"/>
  <p:custDataLst>
    <p:tags r:id="rId23"/>
  </p:custData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C70BF7-17FA-4B87-874A-1BBC24AF9E73}" v="19" dt="2021-08-23T12:38:02.5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3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2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493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e Petter Askheim" userId="aa664ec6-0b6d-4b1e-8e61-2afaa5645fde" providerId="ADAL" clId="{7CC70BF7-17FA-4B87-874A-1BBC24AF9E73}"/>
    <pc:docChg chg="custSel addSld delSld modSld">
      <pc:chgData name="Ole Petter Askheim" userId="aa664ec6-0b6d-4b1e-8e61-2afaa5645fde" providerId="ADAL" clId="{7CC70BF7-17FA-4B87-874A-1BBC24AF9E73}" dt="2021-08-23T12:39:01.229" v="264" actId="20577"/>
      <pc:docMkLst>
        <pc:docMk/>
      </pc:docMkLst>
      <pc:sldChg chg="modSp mod modNotesTx">
        <pc:chgData name="Ole Petter Askheim" userId="aa664ec6-0b6d-4b1e-8e61-2afaa5645fde" providerId="ADAL" clId="{7CC70BF7-17FA-4B87-874A-1BBC24AF9E73}" dt="2021-08-23T12:39:01.229" v="264" actId="20577"/>
        <pc:sldMkLst>
          <pc:docMk/>
          <pc:sldMk cId="3891390096" sldId="271"/>
        </pc:sldMkLst>
        <pc:spChg chg="mod">
          <ac:chgData name="Ole Petter Askheim" userId="aa664ec6-0b6d-4b1e-8e61-2afaa5645fde" providerId="ADAL" clId="{7CC70BF7-17FA-4B87-874A-1BBC24AF9E73}" dt="2021-08-23T07:51:01.646" v="221" actId="114"/>
          <ac:spMkLst>
            <pc:docMk/>
            <pc:sldMk cId="3891390096" sldId="271"/>
            <ac:spMk id="19459" creationId="{00000000-0000-0000-0000-000000000000}"/>
          </ac:spMkLst>
        </pc:spChg>
      </pc:sldChg>
      <pc:sldChg chg="modSp mod">
        <pc:chgData name="Ole Petter Askheim" userId="aa664ec6-0b6d-4b1e-8e61-2afaa5645fde" providerId="ADAL" clId="{7CC70BF7-17FA-4B87-874A-1BBC24AF9E73}" dt="2021-08-20T12:38:42.785" v="118" actId="20577"/>
        <pc:sldMkLst>
          <pc:docMk/>
          <pc:sldMk cId="3721727566" sldId="277"/>
        </pc:sldMkLst>
        <pc:spChg chg="mod">
          <ac:chgData name="Ole Petter Askheim" userId="aa664ec6-0b6d-4b1e-8e61-2afaa5645fde" providerId="ADAL" clId="{7CC70BF7-17FA-4B87-874A-1BBC24AF9E73}" dt="2021-08-20T12:38:42.785" v="118" actId="20577"/>
          <ac:spMkLst>
            <pc:docMk/>
            <pc:sldMk cId="3721727566" sldId="277"/>
            <ac:spMk id="31747" creationId="{00000000-0000-0000-0000-000000000000}"/>
          </ac:spMkLst>
        </pc:spChg>
      </pc:sldChg>
      <pc:sldChg chg="modSp modAnim modNotesTx">
        <pc:chgData name="Ole Petter Askheim" userId="aa664ec6-0b6d-4b1e-8e61-2afaa5645fde" providerId="ADAL" clId="{7CC70BF7-17FA-4B87-874A-1BBC24AF9E73}" dt="2021-08-20T12:39:15.867" v="160" actId="113"/>
        <pc:sldMkLst>
          <pc:docMk/>
          <pc:sldMk cId="3998755838" sldId="283"/>
        </pc:sldMkLst>
        <pc:spChg chg="mod">
          <ac:chgData name="Ole Petter Askheim" userId="aa664ec6-0b6d-4b1e-8e61-2afaa5645fde" providerId="ADAL" clId="{7CC70BF7-17FA-4B87-874A-1BBC24AF9E73}" dt="2021-08-20T11:35:56.923" v="117" actId="6549"/>
          <ac:spMkLst>
            <pc:docMk/>
            <pc:sldMk cId="3998755838" sldId="283"/>
            <ac:spMk id="40963" creationId="{00000000-0000-0000-0000-000000000000}"/>
          </ac:spMkLst>
        </pc:spChg>
      </pc:sldChg>
      <pc:sldChg chg="del">
        <pc:chgData name="Ole Petter Askheim" userId="aa664ec6-0b6d-4b1e-8e61-2afaa5645fde" providerId="ADAL" clId="{7CC70BF7-17FA-4B87-874A-1BBC24AF9E73}" dt="2021-08-20T11:34:05.471" v="88" actId="47"/>
        <pc:sldMkLst>
          <pc:docMk/>
          <pc:sldMk cId="4211688656" sldId="288"/>
        </pc:sldMkLst>
      </pc:sldChg>
      <pc:sldChg chg="modSp mod">
        <pc:chgData name="Ole Petter Askheim" userId="aa664ec6-0b6d-4b1e-8e61-2afaa5645fde" providerId="ADAL" clId="{7CC70BF7-17FA-4B87-874A-1BBC24AF9E73}" dt="2021-08-20T11:29:49.110" v="13" actId="20577"/>
        <pc:sldMkLst>
          <pc:docMk/>
          <pc:sldMk cId="2385068866" sldId="296"/>
        </pc:sldMkLst>
        <pc:spChg chg="mod">
          <ac:chgData name="Ole Petter Askheim" userId="aa664ec6-0b6d-4b1e-8e61-2afaa5645fde" providerId="ADAL" clId="{7CC70BF7-17FA-4B87-874A-1BBC24AF9E73}" dt="2021-08-20T11:29:36.682" v="1" actId="255"/>
          <ac:spMkLst>
            <pc:docMk/>
            <pc:sldMk cId="2385068866" sldId="296"/>
            <ac:spMk id="2" creationId="{00000000-0000-0000-0000-000000000000}"/>
          </ac:spMkLst>
        </pc:spChg>
        <pc:spChg chg="mod">
          <ac:chgData name="Ole Petter Askheim" userId="aa664ec6-0b6d-4b1e-8e61-2afaa5645fde" providerId="ADAL" clId="{7CC70BF7-17FA-4B87-874A-1BBC24AF9E73}" dt="2021-08-20T11:29:49.110" v="13" actId="20577"/>
          <ac:spMkLst>
            <pc:docMk/>
            <pc:sldMk cId="2385068866" sldId="296"/>
            <ac:spMk id="3" creationId="{00000000-0000-0000-0000-000000000000}"/>
          </ac:spMkLst>
        </pc:spChg>
      </pc:sldChg>
      <pc:sldChg chg="del">
        <pc:chgData name="Ole Petter Askheim" userId="aa664ec6-0b6d-4b1e-8e61-2afaa5645fde" providerId="ADAL" clId="{7CC70BF7-17FA-4B87-874A-1BBC24AF9E73}" dt="2021-08-20T11:34:09.371" v="95" actId="47"/>
        <pc:sldMkLst>
          <pc:docMk/>
          <pc:sldMk cId="552837960" sldId="306"/>
        </pc:sldMkLst>
      </pc:sldChg>
      <pc:sldChg chg="del">
        <pc:chgData name="Ole Petter Askheim" userId="aa664ec6-0b6d-4b1e-8e61-2afaa5645fde" providerId="ADAL" clId="{7CC70BF7-17FA-4B87-874A-1BBC24AF9E73}" dt="2021-08-20T11:34:06.916" v="90" actId="47"/>
        <pc:sldMkLst>
          <pc:docMk/>
          <pc:sldMk cId="3116162348" sldId="307"/>
        </pc:sldMkLst>
      </pc:sldChg>
      <pc:sldChg chg="del">
        <pc:chgData name="Ole Petter Askheim" userId="aa664ec6-0b6d-4b1e-8e61-2afaa5645fde" providerId="ADAL" clId="{7CC70BF7-17FA-4B87-874A-1BBC24AF9E73}" dt="2021-08-20T11:34:10.027" v="97" actId="47"/>
        <pc:sldMkLst>
          <pc:docMk/>
          <pc:sldMk cId="749705585" sldId="311"/>
        </pc:sldMkLst>
      </pc:sldChg>
      <pc:sldChg chg="del">
        <pc:chgData name="Ole Petter Askheim" userId="aa664ec6-0b6d-4b1e-8e61-2afaa5645fde" providerId="ADAL" clId="{7CC70BF7-17FA-4B87-874A-1BBC24AF9E73}" dt="2021-08-20T11:34:08.505" v="93" actId="47"/>
        <pc:sldMkLst>
          <pc:docMk/>
          <pc:sldMk cId="4284453449" sldId="313"/>
        </pc:sldMkLst>
      </pc:sldChg>
      <pc:sldChg chg="del">
        <pc:chgData name="Ole Petter Askheim" userId="aa664ec6-0b6d-4b1e-8e61-2afaa5645fde" providerId="ADAL" clId="{7CC70BF7-17FA-4B87-874A-1BBC24AF9E73}" dt="2021-08-20T11:34:08.992" v="94" actId="47"/>
        <pc:sldMkLst>
          <pc:docMk/>
          <pc:sldMk cId="103532153" sldId="315"/>
        </pc:sldMkLst>
      </pc:sldChg>
      <pc:sldChg chg="del">
        <pc:chgData name="Ole Petter Askheim" userId="aa664ec6-0b6d-4b1e-8e61-2afaa5645fde" providerId="ADAL" clId="{7CC70BF7-17FA-4B87-874A-1BBC24AF9E73}" dt="2021-08-20T11:34:09.710" v="96" actId="47"/>
        <pc:sldMkLst>
          <pc:docMk/>
          <pc:sldMk cId="163697112" sldId="318"/>
        </pc:sldMkLst>
      </pc:sldChg>
      <pc:sldChg chg="del">
        <pc:chgData name="Ole Petter Askheim" userId="aa664ec6-0b6d-4b1e-8e61-2afaa5645fde" providerId="ADAL" clId="{7CC70BF7-17FA-4B87-874A-1BBC24AF9E73}" dt="2021-08-20T11:34:10.328" v="98" actId="47"/>
        <pc:sldMkLst>
          <pc:docMk/>
          <pc:sldMk cId="2706784266" sldId="319"/>
        </pc:sldMkLst>
      </pc:sldChg>
      <pc:sldChg chg="del">
        <pc:chgData name="Ole Petter Askheim" userId="aa664ec6-0b6d-4b1e-8e61-2afaa5645fde" providerId="ADAL" clId="{7CC70BF7-17FA-4B87-874A-1BBC24AF9E73}" dt="2021-08-20T11:35:01.537" v="99" actId="47"/>
        <pc:sldMkLst>
          <pc:docMk/>
          <pc:sldMk cId="4213571610" sldId="320"/>
        </pc:sldMkLst>
      </pc:sldChg>
      <pc:sldChg chg="del">
        <pc:chgData name="Ole Petter Askheim" userId="aa664ec6-0b6d-4b1e-8e61-2afaa5645fde" providerId="ADAL" clId="{7CC70BF7-17FA-4B87-874A-1BBC24AF9E73}" dt="2021-08-20T11:35:03.077" v="100" actId="47"/>
        <pc:sldMkLst>
          <pc:docMk/>
          <pc:sldMk cId="2243632933" sldId="325"/>
        </pc:sldMkLst>
      </pc:sldChg>
      <pc:sldChg chg="del">
        <pc:chgData name="Ole Petter Askheim" userId="aa664ec6-0b6d-4b1e-8e61-2afaa5645fde" providerId="ADAL" clId="{7CC70BF7-17FA-4B87-874A-1BBC24AF9E73}" dt="2021-08-20T11:34:06.228" v="89" actId="47"/>
        <pc:sldMkLst>
          <pc:docMk/>
          <pc:sldMk cId="2521439784" sldId="326"/>
        </pc:sldMkLst>
      </pc:sldChg>
      <pc:sldChg chg="del">
        <pc:chgData name="Ole Petter Askheim" userId="aa664ec6-0b6d-4b1e-8e61-2afaa5645fde" providerId="ADAL" clId="{7CC70BF7-17FA-4B87-874A-1BBC24AF9E73}" dt="2021-08-20T11:34:07.432" v="91" actId="47"/>
        <pc:sldMkLst>
          <pc:docMk/>
          <pc:sldMk cId="2494281749" sldId="327"/>
        </pc:sldMkLst>
      </pc:sldChg>
      <pc:sldChg chg="del">
        <pc:chgData name="Ole Petter Askheim" userId="aa664ec6-0b6d-4b1e-8e61-2afaa5645fde" providerId="ADAL" clId="{7CC70BF7-17FA-4B87-874A-1BBC24AF9E73}" dt="2021-08-20T11:34:07.949" v="92" actId="47"/>
        <pc:sldMkLst>
          <pc:docMk/>
          <pc:sldMk cId="2862704476" sldId="328"/>
        </pc:sldMkLst>
      </pc:sldChg>
      <pc:sldChg chg="del">
        <pc:chgData name="Ole Petter Askheim" userId="aa664ec6-0b6d-4b1e-8e61-2afaa5645fde" providerId="ADAL" clId="{7CC70BF7-17FA-4B87-874A-1BBC24AF9E73}" dt="2021-08-23T07:51:06.271" v="222" actId="47"/>
        <pc:sldMkLst>
          <pc:docMk/>
          <pc:sldMk cId="3192572255" sldId="335"/>
        </pc:sldMkLst>
      </pc:sldChg>
      <pc:sldChg chg="modSp add mod">
        <pc:chgData name="Ole Petter Askheim" userId="aa664ec6-0b6d-4b1e-8e61-2afaa5645fde" providerId="ADAL" clId="{7CC70BF7-17FA-4B87-874A-1BBC24AF9E73}" dt="2021-08-20T11:30:37.425" v="45" actId="1076"/>
        <pc:sldMkLst>
          <pc:docMk/>
          <pc:sldMk cId="1947801610" sldId="336"/>
        </pc:sldMkLst>
        <pc:spChg chg="mod">
          <ac:chgData name="Ole Petter Askheim" userId="aa664ec6-0b6d-4b1e-8e61-2afaa5645fde" providerId="ADAL" clId="{7CC70BF7-17FA-4B87-874A-1BBC24AF9E73}" dt="2021-08-20T11:30:29.569" v="43" actId="20577"/>
          <ac:spMkLst>
            <pc:docMk/>
            <pc:sldMk cId="1947801610" sldId="336"/>
            <ac:spMk id="2" creationId="{00000000-0000-0000-0000-000000000000}"/>
          </ac:spMkLst>
        </pc:spChg>
        <pc:picChg chg="mod">
          <ac:chgData name="Ole Petter Askheim" userId="aa664ec6-0b6d-4b1e-8e61-2afaa5645fde" providerId="ADAL" clId="{7CC70BF7-17FA-4B87-874A-1BBC24AF9E73}" dt="2021-08-20T11:30:37.425" v="45" actId="1076"/>
          <ac:picMkLst>
            <pc:docMk/>
            <pc:sldMk cId="1947801610" sldId="336"/>
            <ac:picMk id="4" creationId="{00000000-0000-0000-0000-000000000000}"/>
          </ac:picMkLst>
        </pc:picChg>
      </pc:sldChg>
      <pc:sldChg chg="add">
        <pc:chgData name="Ole Petter Askheim" userId="aa664ec6-0b6d-4b1e-8e61-2afaa5645fde" providerId="ADAL" clId="{7CC70BF7-17FA-4B87-874A-1BBC24AF9E73}" dt="2021-08-23T12:38:02.579" v="223"/>
        <pc:sldMkLst>
          <pc:docMk/>
          <pc:sldMk cId="3723444660" sldId="33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3D1EFC6-2C19-4B3B-9291-D4B1DE1F3D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6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9BB3A1-20BF-4151-903D-6A00931973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60" cy="498056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r">
              <a:defRPr sz="1300"/>
            </a:lvl1pPr>
          </a:lstStyle>
          <a:p>
            <a:fld id="{8DB51F0D-C81F-43FE-AB0D-0D6D68F701C4}" type="datetimeFigureOut">
              <a:rPr lang="nb-NO" smtClean="0"/>
              <a:t>23.08.2021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7C8058-B3FF-4D8F-AA66-D4E7230A0F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60" cy="498054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9C6FBA-2DED-47EE-8241-27B311BEA5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60" cy="498054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r">
              <a:defRPr sz="1300"/>
            </a:lvl1pPr>
          </a:lstStyle>
          <a:p>
            <a:fld id="{16334F48-5963-44C3-9CEB-BBA0F09DCA5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5112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6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8056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r">
              <a:defRPr sz="1300"/>
            </a:lvl1pPr>
          </a:lstStyle>
          <a:p>
            <a:fld id="{4D979DA4-9301-4FD6-B9B2-3D8029D1BC36}" type="datetimeFigureOut">
              <a:rPr lang="nb-NO" smtClean="0"/>
              <a:t>23.08.2021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3" tIns="47781" rIns="95563" bIns="47781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5563" tIns="47781" rIns="95563" bIns="4778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8054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60" cy="498054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r">
              <a:defRPr sz="1300"/>
            </a:lvl1pPr>
          </a:lstStyle>
          <a:p>
            <a:fld id="{674A15D0-1550-415A-9991-3D06005E73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5670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E0035-758C-49EF-98AE-4D2E6EC1B638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0586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altLang="nb-NO"/>
          </a:p>
        </p:txBody>
      </p:sp>
      <p:sp>
        <p:nvSpPr>
          <p:cNvPr id="43012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76450" indent="-298635"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94538" indent="-238908"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72352" indent="-238908"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150168" indent="-238908"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627983" indent="-23890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105798" indent="-23890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583613" indent="-23890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4061428" indent="-23890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1DC231A-FA74-46A1-891E-07E8ABAC23C4}" type="slidenum">
              <a:rPr lang="nb-NO" altLang="nb-NO" sz="1300"/>
              <a:pPr/>
              <a:t>11</a:t>
            </a:fld>
            <a:endParaRPr lang="nb-NO" altLang="nb-NO" sz="1300"/>
          </a:p>
        </p:txBody>
      </p:sp>
    </p:spTree>
    <p:extLst>
      <p:ext uri="{BB962C8B-B14F-4D97-AF65-F5344CB8AC3E}">
        <p14:creationId xmlns:p14="http://schemas.microsoft.com/office/powerpoint/2010/main" val="31136701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b="1" dirty="0" err="1"/>
              <a:t>Jfr</a:t>
            </a:r>
            <a:r>
              <a:rPr lang="nb-NO" altLang="nb-NO" b="1" dirty="0"/>
              <a:t> Fellesskapsorienteringen på </a:t>
            </a:r>
            <a:r>
              <a:rPr lang="nb-NO" altLang="nb-NO" b="1" dirty="0" err="1"/>
              <a:t>Eikholt</a:t>
            </a:r>
            <a:endParaRPr lang="nb-NO" altLang="nb-NO" b="1" dirty="0"/>
          </a:p>
        </p:txBody>
      </p:sp>
      <p:sp>
        <p:nvSpPr>
          <p:cNvPr id="45060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76450" indent="-298635"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94538" indent="-238908"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72352" indent="-238908"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150168" indent="-238908"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627983" indent="-23890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105798" indent="-23890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583613" indent="-23890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4061428" indent="-23890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E6175F9-FF9D-490A-80B9-0DA0201EF44D}" type="slidenum">
              <a:rPr lang="nb-NO" altLang="nb-NO" sz="1300"/>
              <a:pPr/>
              <a:t>12</a:t>
            </a:fld>
            <a:endParaRPr lang="nb-NO" altLang="nb-NO" sz="1300"/>
          </a:p>
        </p:txBody>
      </p:sp>
    </p:spTree>
    <p:extLst>
      <p:ext uri="{BB962C8B-B14F-4D97-AF65-F5344CB8AC3E}">
        <p14:creationId xmlns:p14="http://schemas.microsoft.com/office/powerpoint/2010/main" val="1160992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altLang="nb-NO"/>
          </a:p>
        </p:txBody>
      </p:sp>
      <p:sp>
        <p:nvSpPr>
          <p:cNvPr id="47108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76450" indent="-298635"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94538" indent="-238908"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72352" indent="-238908"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150168" indent="-238908"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627983" indent="-23890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105798" indent="-23890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583613" indent="-23890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4061428" indent="-23890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98F69EE-A9F4-47BD-8941-4986E5184922}" type="slidenum">
              <a:rPr lang="nb-NO" altLang="nb-NO" sz="1300"/>
              <a:pPr/>
              <a:t>13</a:t>
            </a:fld>
            <a:endParaRPr lang="nb-NO" altLang="nb-NO" sz="1300"/>
          </a:p>
        </p:txBody>
      </p:sp>
    </p:spTree>
    <p:extLst>
      <p:ext uri="{BB962C8B-B14F-4D97-AF65-F5344CB8AC3E}">
        <p14:creationId xmlns:p14="http://schemas.microsoft.com/office/powerpoint/2010/main" val="17131826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altLang="nb-NO"/>
          </a:p>
        </p:txBody>
      </p:sp>
      <p:sp>
        <p:nvSpPr>
          <p:cNvPr id="49156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76450" indent="-298635"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94538" indent="-238908"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72352" indent="-238908"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150168" indent="-238908"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627983" indent="-23890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105798" indent="-23890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583613" indent="-23890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4061428" indent="-23890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A5C6DBA-E5C9-4F10-BEBC-F25556014427}" type="slidenum">
              <a:rPr lang="nb-NO" altLang="nb-NO" sz="1300"/>
              <a:pPr/>
              <a:t>14</a:t>
            </a:fld>
            <a:endParaRPr lang="nb-NO" altLang="nb-NO" sz="1300"/>
          </a:p>
        </p:txBody>
      </p:sp>
    </p:spTree>
    <p:extLst>
      <p:ext uri="{BB962C8B-B14F-4D97-AF65-F5344CB8AC3E}">
        <p14:creationId xmlns:p14="http://schemas.microsoft.com/office/powerpoint/2010/main" val="23767336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altLang="nb-NO"/>
          </a:p>
        </p:txBody>
      </p:sp>
      <p:sp>
        <p:nvSpPr>
          <p:cNvPr id="51204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76450" indent="-298635"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94538" indent="-238908"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72352" indent="-238908"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150168" indent="-238908"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627983" indent="-23890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105798" indent="-23890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583613" indent="-23890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4061428" indent="-23890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8D8D175-49DE-4DCE-A53F-9B458A7D8E71}" type="slidenum">
              <a:rPr lang="nb-NO" altLang="nb-NO" sz="1300"/>
              <a:pPr/>
              <a:t>15</a:t>
            </a:fld>
            <a:endParaRPr lang="nb-NO" altLang="nb-NO" sz="1300"/>
          </a:p>
        </p:txBody>
      </p:sp>
    </p:spTree>
    <p:extLst>
      <p:ext uri="{BB962C8B-B14F-4D97-AF65-F5344CB8AC3E}">
        <p14:creationId xmlns:p14="http://schemas.microsoft.com/office/powerpoint/2010/main" val="38196272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altLang="nb-NO" dirty="0"/>
          </a:p>
        </p:txBody>
      </p:sp>
      <p:sp>
        <p:nvSpPr>
          <p:cNvPr id="53252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76450" indent="-298635"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94538" indent="-238908"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72352" indent="-238908"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150168" indent="-238908"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627983" indent="-23890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105798" indent="-23890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583613" indent="-23890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4061428" indent="-23890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BA13304-79F3-478A-B143-896B912E3D32}" type="slidenum">
              <a:rPr lang="nb-NO" altLang="nb-NO" sz="1300"/>
              <a:pPr/>
              <a:t>16</a:t>
            </a:fld>
            <a:endParaRPr lang="nb-NO" altLang="nb-NO" sz="1300"/>
          </a:p>
        </p:txBody>
      </p:sp>
    </p:spTree>
    <p:extLst>
      <p:ext uri="{BB962C8B-B14F-4D97-AF65-F5344CB8AC3E}">
        <p14:creationId xmlns:p14="http://schemas.microsoft.com/office/powerpoint/2010/main" val="858172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0FC40-1D94-4BD5-8AEB-2F500A1A9124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7036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dirty="0"/>
              <a:t>NB: Hvalegger </a:t>
            </a:r>
            <a:r>
              <a:rPr lang="nb-NO" altLang="nb-NO" dirty="0" err="1"/>
              <a:t>empowerment</a:t>
            </a:r>
            <a:r>
              <a:rPr lang="nb-NO" altLang="nb-NO" dirty="0"/>
              <a:t> i maktbegrepet!</a:t>
            </a:r>
          </a:p>
        </p:txBody>
      </p:sp>
      <p:sp>
        <p:nvSpPr>
          <p:cNvPr id="20484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76450" indent="-298635"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94538" indent="-238908"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72352" indent="-238908"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150168" indent="-238908"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627983" indent="-23890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105798" indent="-23890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583613" indent="-23890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4061428" indent="-23890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3DC4C1C-2E89-4457-BBE1-EB2927B55623}" type="slidenum">
              <a:rPr lang="nb-NO" altLang="nb-NO" sz="1300"/>
              <a:pPr/>
              <a:t>4</a:t>
            </a:fld>
            <a:endParaRPr lang="nb-NO" altLang="nb-NO" sz="1300"/>
          </a:p>
        </p:txBody>
      </p:sp>
    </p:spTree>
    <p:extLst>
      <p:ext uri="{BB962C8B-B14F-4D97-AF65-F5344CB8AC3E}">
        <p14:creationId xmlns:p14="http://schemas.microsoft.com/office/powerpoint/2010/main" val="3527581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altLang="nb-NO"/>
          </a:p>
        </p:txBody>
      </p:sp>
      <p:sp>
        <p:nvSpPr>
          <p:cNvPr id="28676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76450" indent="-298635"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94538" indent="-238908"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72352" indent="-238908"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150168" indent="-238908"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627983" indent="-23890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105798" indent="-23890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583613" indent="-23890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4061428" indent="-23890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A53F59F-6848-4B3B-8010-4655EFBEE62F}" type="slidenum">
              <a:rPr lang="nb-NO" altLang="nb-NO" sz="1300"/>
              <a:pPr/>
              <a:t>5</a:t>
            </a:fld>
            <a:endParaRPr lang="nb-NO" altLang="nb-NO" sz="1300"/>
          </a:p>
        </p:txBody>
      </p:sp>
    </p:spTree>
    <p:extLst>
      <p:ext uri="{BB962C8B-B14F-4D97-AF65-F5344CB8AC3E}">
        <p14:creationId xmlns:p14="http://schemas.microsoft.com/office/powerpoint/2010/main" val="459637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altLang="nb-NO"/>
          </a:p>
        </p:txBody>
      </p:sp>
      <p:sp>
        <p:nvSpPr>
          <p:cNvPr id="30724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76450" indent="-298635"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94538" indent="-238908"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72352" indent="-238908"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150168" indent="-238908"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627983" indent="-23890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105798" indent="-23890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583613" indent="-23890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4061428" indent="-23890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D7835FD-2863-4457-9822-BC16F25C9CF2}" type="slidenum">
              <a:rPr lang="nb-NO" altLang="nb-NO" sz="1300"/>
              <a:pPr/>
              <a:t>6</a:t>
            </a:fld>
            <a:endParaRPr lang="nb-NO" altLang="nb-NO" sz="1300"/>
          </a:p>
        </p:txBody>
      </p:sp>
    </p:spTree>
    <p:extLst>
      <p:ext uri="{BB962C8B-B14F-4D97-AF65-F5344CB8AC3E}">
        <p14:creationId xmlns:p14="http://schemas.microsoft.com/office/powerpoint/2010/main" val="661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altLang="nb-NO"/>
          </a:p>
        </p:txBody>
      </p:sp>
      <p:sp>
        <p:nvSpPr>
          <p:cNvPr id="32772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76450" indent="-298635"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94538" indent="-238908"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72352" indent="-238908"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150168" indent="-238908"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627983" indent="-23890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105798" indent="-23890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583613" indent="-23890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4061428" indent="-23890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9D373E9-ED62-4EFF-BEE8-8A0DCC754186}" type="slidenum">
              <a:rPr lang="nb-NO" altLang="nb-NO" sz="1300"/>
              <a:pPr/>
              <a:t>7</a:t>
            </a:fld>
            <a:endParaRPr lang="nb-NO" altLang="nb-NO" sz="1300"/>
          </a:p>
        </p:txBody>
      </p:sp>
    </p:spTree>
    <p:extLst>
      <p:ext uri="{BB962C8B-B14F-4D97-AF65-F5344CB8AC3E}">
        <p14:creationId xmlns:p14="http://schemas.microsoft.com/office/powerpoint/2010/main" val="2494804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altLang="nb-NO"/>
          </a:p>
        </p:txBody>
      </p:sp>
      <p:sp>
        <p:nvSpPr>
          <p:cNvPr id="34820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76450" indent="-298635"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94538" indent="-238908"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72352" indent="-238908"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150168" indent="-238908"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627983" indent="-23890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105798" indent="-23890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583613" indent="-23890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4061428" indent="-23890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45C11CC-0C61-460E-9996-F382327974E1}" type="slidenum">
              <a:rPr lang="nb-NO" altLang="nb-NO" sz="1300"/>
              <a:pPr/>
              <a:t>8</a:t>
            </a:fld>
            <a:endParaRPr lang="nb-NO" altLang="nb-NO" sz="1300"/>
          </a:p>
        </p:txBody>
      </p:sp>
    </p:spTree>
    <p:extLst>
      <p:ext uri="{BB962C8B-B14F-4D97-AF65-F5344CB8AC3E}">
        <p14:creationId xmlns:p14="http://schemas.microsoft.com/office/powerpoint/2010/main" val="179253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altLang="nb-NO"/>
          </a:p>
        </p:txBody>
      </p:sp>
      <p:sp>
        <p:nvSpPr>
          <p:cNvPr id="36868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76450" indent="-298635"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94538" indent="-238908"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72352" indent="-238908"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150168" indent="-238908"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627983" indent="-23890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105798" indent="-23890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583613" indent="-23890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4061428" indent="-23890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8FB9EEC-EFF9-483F-9298-E3AAC0F7E24C}" type="slidenum">
              <a:rPr lang="nb-NO" altLang="nb-NO" sz="1300"/>
              <a:pPr/>
              <a:t>9</a:t>
            </a:fld>
            <a:endParaRPr lang="nb-NO" altLang="nb-NO" sz="1300"/>
          </a:p>
        </p:txBody>
      </p:sp>
    </p:spTree>
    <p:extLst>
      <p:ext uri="{BB962C8B-B14F-4D97-AF65-F5344CB8AC3E}">
        <p14:creationId xmlns:p14="http://schemas.microsoft.com/office/powerpoint/2010/main" val="522589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dirty="0"/>
              <a:t>Rosa Parks 1955 (1913-2005)</a:t>
            </a:r>
          </a:p>
        </p:txBody>
      </p:sp>
      <p:sp>
        <p:nvSpPr>
          <p:cNvPr id="40964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76450" indent="-298635"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94538" indent="-238908"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72352" indent="-238908"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150168" indent="-238908"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627983" indent="-23890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105798" indent="-23890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583613" indent="-23890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4061428" indent="-23890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CF8DA54-4622-465D-B405-B11968915AD8}" type="slidenum">
              <a:rPr lang="nb-NO" altLang="nb-NO" sz="1300"/>
              <a:pPr/>
              <a:t>10</a:t>
            </a:fld>
            <a:endParaRPr lang="nb-NO" altLang="nb-NO" sz="1300"/>
          </a:p>
        </p:txBody>
      </p:sp>
    </p:spTree>
    <p:extLst>
      <p:ext uri="{BB962C8B-B14F-4D97-AF65-F5344CB8AC3E}">
        <p14:creationId xmlns:p14="http://schemas.microsoft.com/office/powerpoint/2010/main" val="3695786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HIN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B7BC2-8249-4ED3-9E5B-3C7131465D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5075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153909-4BAB-4037-9E7D-31380CD57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5075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4A5EEE-3A5C-4D9A-ACB4-463CFF67C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253B-A78F-418F-B245-B317E6D94436}" type="datetimeFigureOut">
              <a:rPr lang="nb-NO" smtClean="0"/>
              <a:t>23.08.2021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DA490-44C2-4553-9481-95A5C775D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6DF65-9D5C-45F1-B3BF-B5F0AA85D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6A86-FC23-40CA-8743-A283DC17AB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19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N grid"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C5F36E6-27B8-4557-985F-EAC03887B1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9779429" cy="5579391"/>
          </a:xfrm>
        </p:spPr>
        <p:txBody>
          <a:bodyPr tIns="3240000"/>
          <a:lstStyle>
            <a:lvl1pPr algn="ctr"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F790E1-C7F7-4FC8-B3AA-AC11EAAACC87}"/>
              </a:ext>
            </a:extLst>
          </p:cNvPr>
          <p:cNvSpPr/>
          <p:nvPr userDrawn="1"/>
        </p:nvSpPr>
        <p:spPr>
          <a:xfrm>
            <a:off x="0" y="5579390"/>
            <a:ext cx="9779428" cy="127861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1974159-7EFD-4772-8EFC-21E8318A18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9787" y="5819935"/>
            <a:ext cx="8079135" cy="82867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0FFA8B-E15B-4DC4-82C9-10E744B32816}"/>
              </a:ext>
            </a:extLst>
          </p:cNvPr>
          <p:cNvSpPr/>
          <p:nvPr userDrawn="1"/>
        </p:nvSpPr>
        <p:spPr>
          <a:xfrm>
            <a:off x="9779430" y="-1"/>
            <a:ext cx="241256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D1BDB7-DCC6-4A85-8E84-20E751F0F3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623" y="-1"/>
            <a:ext cx="21221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903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INN tittel l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D8A42-5210-4B87-A6F8-6D5CA786C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9336553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6C1925-9223-4324-A665-0AD6EA70C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933655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11A76-12EA-490E-A960-67BBE57F0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253B-A78F-418F-B245-B317E6D94436}" type="datetimeFigureOut">
              <a:rPr lang="nb-NO" smtClean="0"/>
              <a:t>23.08.2021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D4885-EA7C-4B71-B876-481E17CB1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885BE-DE5E-4312-A8B8-279EE11E7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6A86-FC23-40CA-8743-A283DC17AB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1519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3E733-01B7-4F95-BAA6-3D5C8BE24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328615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AA9E50-1809-4749-A6D2-C2073A7A6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5022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CC336C-FAC8-4E4B-B64D-71E31E4229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4502232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267F55-B4EB-45AA-9DC7-9DA63B13F8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66172" y="1681163"/>
            <a:ext cx="450223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D21930-6C96-4E42-A328-94A9DCC89B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66172" y="2505075"/>
            <a:ext cx="4502231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168ADC-B72A-489B-B1A6-905A9FC33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253B-A78F-418F-B245-B317E6D94436}" type="datetimeFigureOut">
              <a:rPr lang="nb-NO" smtClean="0"/>
              <a:t>23.08.2021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148F55-CFA3-4E90-A8A4-B370D115B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BABAF9-AE62-4663-A67F-41D927139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6A86-FC23-40CA-8743-A283DC17AB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184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INN 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8C17C-9FCA-4FEB-AF1F-D5B24AD35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AA208F-CBF4-455D-91A2-2FD5D91AE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253B-A78F-418F-B245-B317E6D94436}" type="datetimeFigureOut">
              <a:rPr lang="nb-NO" smtClean="0"/>
              <a:t>23.08.2021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019E5C-EE47-4D89-B195-F3ED38CB4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BD19C1-6278-4F83-BD08-270EFB675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6A86-FC23-40CA-8743-A283DC17AB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3561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INN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FC7DA1-16CE-4DDA-8A30-624A0CAA4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253B-A78F-418F-B245-B317E6D94436}" type="datetimeFigureOut">
              <a:rPr lang="nb-NO" smtClean="0"/>
              <a:t>23.08.2021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B7EEF9-3861-4223-B612-F1E9D90E8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0E19F8-89AA-4EFE-AB76-68DA429A5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6A86-FC23-40CA-8743-A283DC17AB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9854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HINN innhold med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32E7-E8B6-4223-AB14-AA76848B1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DB917-9429-4B58-BF11-E52909CA1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498521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399F91-830E-425E-A452-43377984B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8159EF-2435-40D9-A7F3-57155FB46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253B-A78F-418F-B245-B317E6D94436}" type="datetimeFigureOut">
              <a:rPr lang="nb-NO" smtClean="0"/>
              <a:t>23.08.2021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B028EE-066E-4ABB-A8C2-6E2689815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36037A-C4B1-4229-B620-B3E783262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6A86-FC23-40CA-8743-A283DC17AB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7912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HINN bilde med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CD106-0261-4CCB-93E3-58A5FD399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2203FA-3A6E-4886-B932-00D781A2C3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498521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F74E3-719C-41D3-AB50-D6EDABA0D0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C749BA-D75C-4D22-A77F-F406AD637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253B-A78F-418F-B245-B317E6D94436}" type="datetimeFigureOut">
              <a:rPr lang="nb-NO" smtClean="0"/>
              <a:t>23.08.2021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49EB94-C0F7-439E-AE65-6095C7F19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52A563-F1FD-40B6-8774-DF04945D6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6A86-FC23-40CA-8743-A283DC17AB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2820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HINN tittel og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D9831-6EBB-4593-AD61-5B9EFA24D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8D4B48-458D-48A2-ADE7-1E97B91543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8EE63-1EAA-480F-BCCE-43E4BD2FB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253B-A78F-418F-B245-B317E6D94436}" type="datetimeFigureOut">
              <a:rPr lang="nb-NO" smtClean="0"/>
              <a:t>23.08.2021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C1DAFD-0E15-4E3B-8FC6-C39C58354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F6423-EA5A-4032-80F2-DD08CF942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6A86-FC23-40CA-8743-A283DC17AB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51640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HINN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321C55-3BA5-4307-9D26-20C068E4FF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291478" y="365125"/>
            <a:ext cx="1873286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7DD650-1CA8-4DF8-BD4D-F885FDCAB9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19202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C0359-5FF3-4896-AB87-12D8FA1AD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253B-A78F-418F-B245-B317E6D94436}" type="datetimeFigureOut">
              <a:rPr lang="nb-NO" smtClean="0"/>
              <a:t>23.08.2021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CF30F-C34D-4890-8B50-71BB8D896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AA520-52E0-476D-A8BA-CE32D70E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6A86-FC23-40CA-8743-A283DC17AB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0096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INN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8AC18-DCD3-4B69-8080-A81F07324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26563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29881-4210-4FB5-9EAE-2493F4E8E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326563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1467B2-463E-4155-8592-19798E9DC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253B-A78F-418F-B245-B317E6D94436}" type="datetimeFigureOut">
              <a:rPr lang="nb-NO" smtClean="0"/>
              <a:t>23.08.2021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6E90B-A6FA-41CB-B9DF-E86E7234F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749675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4D0DE-0E50-4793-9FF8-4BE381870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2336" y="6356350"/>
            <a:ext cx="1922427" cy="365125"/>
          </a:xfrm>
        </p:spPr>
        <p:txBody>
          <a:bodyPr/>
          <a:lstStyle/>
          <a:p>
            <a:fld id="{0E4A6A86-FC23-40CA-8743-A283DC17AB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6314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490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INN 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9C46F-EB7E-4299-ACD0-5A3911646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419CD-5440-4B4C-9318-29CA0D660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490071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2C5DF6-DE51-43DF-A3BC-8B6CAF4270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78332" y="1825625"/>
            <a:ext cx="4490071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D04416-83C6-4BA3-A7E1-0FE4A52AE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253B-A78F-418F-B245-B317E6D94436}" type="datetimeFigureOut">
              <a:rPr lang="nb-NO" smtClean="0"/>
              <a:t>23.08.2021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CFE4D9-471D-4327-BF81-FC9F54382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3927C-3C3A-4FE6-B918-945683372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6A86-FC23-40CA-8743-A283DC17AB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9524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N bilde portret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642E04-611B-4317-BA50-B85BD6A43417}"/>
              </a:ext>
            </a:extLst>
          </p:cNvPr>
          <p:cNvSpPr/>
          <p:nvPr userDrawn="1"/>
        </p:nvSpPr>
        <p:spPr>
          <a:xfrm>
            <a:off x="0" y="0"/>
            <a:ext cx="11049533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accent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4C425A-0F97-4953-9971-B09CE3BB9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1134406"/>
            <a:ext cx="4519290" cy="4647627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757A280-8687-431E-B644-A7D99EC261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5678904" cy="6858000"/>
          </a:xfrm>
        </p:spPr>
        <p:txBody>
          <a:bodyPr tIns="1800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71999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N bilde landsk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A82D63-063A-4958-9928-D5F53734414F}"/>
              </a:ext>
            </a:extLst>
          </p:cNvPr>
          <p:cNvSpPr/>
          <p:nvPr userDrawn="1"/>
        </p:nvSpPr>
        <p:spPr>
          <a:xfrm>
            <a:off x="0" y="0"/>
            <a:ext cx="11046755" cy="685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047DC8F-FAB4-4DA4-A61D-EDB4DEA933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046755" cy="4995581"/>
          </a:xfrm>
        </p:spPr>
        <p:txBody>
          <a:bodyPr tIns="1800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F285ADF-1DF2-4792-9D5F-3DB33F27E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2520"/>
            <a:ext cx="9330203" cy="863415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73513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N hel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E1FA2C1-C16C-4181-8900-604CF9A2DFE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11053483" cy="6858000"/>
          </a:xfrm>
          <a:ln>
            <a:noFill/>
          </a:ln>
        </p:spPr>
        <p:txBody>
          <a:bodyPr tIns="1800000"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93202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N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EF863-C134-4F2F-9A40-FC028FD44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30203" cy="89674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C31F8E-0251-4D69-AB7A-8405A9149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253B-A78F-418F-B245-B317E6D94436}" type="datetimeFigureOut">
              <a:rPr lang="nb-NO" smtClean="0"/>
              <a:t>23.08.2021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E1A6A4-33DD-4070-9F63-FFB882796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A5D80F-471B-4676-9203-D00E034B0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6A86-FC23-40CA-8743-A283DC17AB73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CA1EE29D-F0AB-4A58-B471-78917D0DD57F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200" y="1366838"/>
            <a:ext cx="9326563" cy="4814887"/>
          </a:xfrm>
        </p:spPr>
        <p:txBody>
          <a:bodyPr tIns="2880000"/>
          <a:lstStyle>
            <a:lvl1pPr marL="0" indent="0" algn="ctr">
              <a:buNone/>
              <a:defRPr/>
            </a:lvl1pPr>
          </a:lstStyle>
          <a:p>
            <a:r>
              <a:rPr lang="nb-NO"/>
              <a:t>Klikk ikonet for å legge til en tabell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46645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N bilde og tekst mi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E1FA2C1-C16C-4181-8900-604CF9A2DFE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42337" y="365124"/>
            <a:ext cx="2353945" cy="3063875"/>
          </a:xfrm>
          <a:ln>
            <a:noFill/>
          </a:ln>
        </p:spPr>
        <p:txBody>
          <a:bodyPr tIns="1800000"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8DB9C04B-C4BC-41F8-BD99-F087878DA06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242336" y="3429000"/>
            <a:ext cx="2353945" cy="2747963"/>
          </a:xfrm>
          <a:ln>
            <a:noFill/>
          </a:ln>
        </p:spPr>
        <p:txBody>
          <a:bodyPr tIns="1800000"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BBCDB50-D623-4506-8F46-6B70E4233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950073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7C6D213-C9DD-4B8F-8E2A-2636AA88A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950074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E861DC9-E164-437E-BF83-74E1BC51A66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3FA253B-A78F-418F-B245-B317E6D94436}" type="datetimeFigureOut">
              <a:rPr lang="nb-NO" smtClean="0"/>
              <a:t>23.08.2021</a:t>
            </a:fld>
            <a:endParaRPr lang="nb-NO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562A665-3243-4BD3-A175-671137C3550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3749675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4D67199-DA16-4C10-A136-A75F6BD2974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242336" y="6356350"/>
            <a:ext cx="2353945" cy="365125"/>
          </a:xfrm>
        </p:spPr>
        <p:txBody>
          <a:bodyPr/>
          <a:lstStyle/>
          <a:p>
            <a:fld id="{0E4A6A86-FC23-40CA-8743-A283DC17AB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5310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N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7627502-C358-41A8-B645-48125B0E12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025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E87C2D-3FDF-4EF6-A22D-63BFBEE6E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30203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311500-5EEB-4EFA-A661-769E292F6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33020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852AC-616D-49A5-844E-723ED5541A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A253B-A78F-418F-B245-B317E6D94436}" type="datetimeFigureOut">
              <a:rPr lang="nb-NO" smtClean="0"/>
              <a:t>23.08.2021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3C777-F57A-4BA4-9F2D-711E5A203E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7C2DB-4CA9-4026-85E9-2D749FBBF7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55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A6A86-FC23-40CA-8743-A283DC17AB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9261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0" r:id="rId4"/>
    <p:sldLayoutId id="2147483662" r:id="rId5"/>
    <p:sldLayoutId id="2147483661" r:id="rId6"/>
    <p:sldLayoutId id="2147483664" r:id="rId7"/>
    <p:sldLayoutId id="2147483663" r:id="rId8"/>
    <p:sldLayoutId id="2147483665" r:id="rId9"/>
    <p:sldLayoutId id="2147483666" r:id="rId10"/>
    <p:sldLayoutId id="2147483651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79500" indent="-1651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25588" indent="-1539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973263" indent="-1444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09" userDrawn="1">
          <p15:clr>
            <a:srgbClr val="F26B43"/>
          </p15:clr>
        </p15:guide>
        <p15:guide id="2" pos="5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5075" y="1122363"/>
            <a:ext cx="9144000" cy="3774102"/>
          </a:xfrm>
        </p:spPr>
        <p:txBody>
          <a:bodyPr>
            <a:normAutofit/>
          </a:bodyPr>
          <a:lstStyle/>
          <a:p>
            <a:r>
              <a:rPr lang="nb-NO" sz="4400" dirty="0">
                <a:latin typeface="Arial" panose="020B0604020202020204" pitchFamily="34" charset="0"/>
                <a:cs typeface="Arial" panose="020B0604020202020204" pitchFamily="34" charset="0"/>
              </a:rPr>
              <a:t>Ole Petter Askheim:</a:t>
            </a:r>
            <a:br>
              <a:rPr lang="nb-NO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b-NO" sz="4133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7200" dirty="0">
                <a:latin typeface="Arial" panose="020B0604020202020204" pitchFamily="34" charset="0"/>
                <a:cs typeface="Arial" panose="020B0604020202020204" pitchFamily="34" charset="0"/>
              </a:rPr>
              <a:t>Empowerment</a:t>
            </a:r>
            <a:endParaRPr lang="nb-NO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7355" y="4896465"/>
            <a:ext cx="9035845" cy="1412855"/>
          </a:xfrm>
        </p:spPr>
        <p:txBody>
          <a:bodyPr>
            <a:normAutofit/>
          </a:bodyPr>
          <a:lstStyle/>
          <a:p>
            <a:endParaRPr lang="nb-NO" dirty="0"/>
          </a:p>
          <a:p>
            <a:r>
              <a:rPr lang="nb-NO" sz="4000" dirty="0" err="1"/>
              <a:t>Eikholt</a:t>
            </a:r>
            <a:r>
              <a:rPr lang="nb-NO" sz="4000" dirty="0"/>
              <a:t> 26.08.21</a:t>
            </a:r>
          </a:p>
        </p:txBody>
      </p:sp>
    </p:spTree>
    <p:extLst>
      <p:ext uri="{BB962C8B-B14F-4D97-AF65-F5344CB8AC3E}">
        <p14:creationId xmlns:p14="http://schemas.microsoft.com/office/powerpoint/2010/main" val="2385068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2" y="2079057"/>
            <a:ext cx="4042611" cy="248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Bild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228" y="1454518"/>
            <a:ext cx="7561346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49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Bil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13" y="2017714"/>
            <a:ext cx="2189162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Bil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1" y="1933576"/>
            <a:ext cx="1954213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441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sz="3600"/>
              <a:t>Forskjeller mellom posisjonene – den individorienterte: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nb-NO" altLang="nb-NO" sz="4000" dirty="0"/>
              <a:t>Griper ikke fatt i de kollektive, strukturelle og politiske dimensjonene ved begrepet. </a:t>
            </a:r>
          </a:p>
        </p:txBody>
      </p:sp>
    </p:spTree>
    <p:extLst>
      <p:ext uri="{BB962C8B-B14F-4D97-AF65-F5344CB8AC3E}">
        <p14:creationId xmlns:p14="http://schemas.microsoft.com/office/powerpoint/2010/main" val="399875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br>
              <a:rPr lang="en-GB" altLang="nb-NO" sz="2800"/>
            </a:br>
            <a:br>
              <a:rPr lang="nb-NO" altLang="nb-NO" sz="2800"/>
            </a:br>
            <a:r>
              <a:rPr lang="nb-NO" altLang="nb-NO" sz="2800"/>
              <a:t>TILBAKE TIL MENNESKESYNET - :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nb-NO" altLang="nb-NO" sz="2800" dirty="0"/>
          </a:p>
          <a:p>
            <a:pPr eaLnBrk="1" hangingPunct="1"/>
            <a:r>
              <a:rPr lang="nb-NO" altLang="nb-NO" sz="4000" dirty="0"/>
              <a:t>Positivt menneskesyn – folk vil og kan sitt eget beste. Mennesket ses som et aktivt, handlende subjekt</a:t>
            </a:r>
            <a:br>
              <a:rPr lang="nb-NO" altLang="nb-NO" sz="4000" dirty="0"/>
            </a:br>
            <a:endParaRPr lang="nb-NO" altLang="nb-NO" sz="4000" dirty="0"/>
          </a:p>
        </p:txBody>
      </p:sp>
    </p:spTree>
    <p:extLst>
      <p:ext uri="{BB962C8B-B14F-4D97-AF65-F5344CB8AC3E}">
        <p14:creationId xmlns:p14="http://schemas.microsoft.com/office/powerpoint/2010/main" val="2047544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/>
              <a:t>Viktige metodiske prinsipper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b-NO" altLang="nb-NO" sz="3600"/>
              <a:t>Bedrive bevisstgjøring og partnerskap (Freire)</a:t>
            </a:r>
          </a:p>
          <a:p>
            <a:pPr eaLnBrk="1" hangingPunct="1"/>
            <a:r>
              <a:rPr lang="nb-NO" altLang="nb-NO" sz="3600"/>
              <a:t>Fagpersonen fra ekspert til ressurs (fasilitator)</a:t>
            </a:r>
          </a:p>
          <a:p>
            <a:pPr eaLnBrk="1" hangingPunct="1">
              <a:lnSpc>
                <a:spcPct val="90000"/>
              </a:lnSpc>
            </a:pPr>
            <a:endParaRPr lang="nb-NO" altLang="nb-NO" sz="2800"/>
          </a:p>
        </p:txBody>
      </p:sp>
    </p:spTree>
    <p:extLst>
      <p:ext uri="{BB962C8B-B14F-4D97-AF65-F5344CB8AC3E}">
        <p14:creationId xmlns:p14="http://schemas.microsoft.com/office/powerpoint/2010/main" val="1398669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empowermentEv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981076"/>
            <a:ext cx="424815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892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sz="3600"/>
              <a:t>Empowerment - styrking eller styring?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nb-NO" altLang="nb-NO" sz="2000"/>
              <a:t>Grunnleggende overordnede samfunnsmessige normer om hva det innebærer å være en kompetent samfunnsborger ligger i bunnen uten at de er gjenstand for diskusjon. 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2000"/>
              <a:t>Styring gjennom ”medborgerskapsteknologier”: styring gjennom avklaring, men der rammene ikke er gjenstand for forhandlinger. Dvs. rammene friheten praktiseres innenfor problematiseres ikke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2000"/>
              <a:t>Foucault: Sammenvevningen kunnskap – makt. Produktiv makt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2000"/>
              <a:t>Pedagogikk og psykologi som viktige styringsredskaper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2000"/>
              <a:t>Helse- og sosialfaglig skal både hjelpe/lindre og å oppdra/endre – «doing good»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2000"/>
              <a:t>Ses tydeligst i en ”terapeutisk” tilnærming, men kan også gjelde motmaktstilnærmingen Jf.: Hva skal frigjøringen ende opp med?</a:t>
            </a:r>
          </a:p>
          <a:p>
            <a:pPr eaLnBrk="1" hangingPunct="1">
              <a:lnSpc>
                <a:spcPct val="80000"/>
              </a:lnSpc>
            </a:pPr>
            <a:endParaRPr lang="nb-NO" altLang="nb-NO" sz="2000"/>
          </a:p>
          <a:p>
            <a:pPr eaLnBrk="1" hangingPunct="1">
              <a:lnSpc>
                <a:spcPct val="80000"/>
              </a:lnSpc>
            </a:pPr>
            <a:endParaRPr lang="nb-NO" altLang="nb-NO" sz="24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nb-NO" altLang="nb-NO" sz="1800"/>
          </a:p>
        </p:txBody>
      </p:sp>
    </p:spTree>
    <p:extLst>
      <p:ext uri="{BB962C8B-B14F-4D97-AF65-F5344CB8AC3E}">
        <p14:creationId xmlns:p14="http://schemas.microsoft.com/office/powerpoint/2010/main" val="118106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6C2E5B4-095D-4422-8B55-C0AB16328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Empowerment – et mangslungent begrep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BFA403C-6F53-49E4-96A4-C3DBADF33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altLang="nb-NO" sz="3100" dirty="0">
                <a:solidFill>
                  <a:prstClr val="black"/>
                </a:solidFill>
              </a:rPr>
              <a:t>Adams (2008:4): «Empowerment is a </a:t>
            </a:r>
            <a:r>
              <a:rPr lang="nb-NO" altLang="nb-NO" sz="3100" dirty="0" err="1">
                <a:solidFill>
                  <a:prstClr val="black"/>
                </a:solidFill>
              </a:rPr>
              <a:t>multifaced</a:t>
            </a:r>
            <a:r>
              <a:rPr lang="nb-NO" altLang="nb-NO" sz="3100" dirty="0">
                <a:solidFill>
                  <a:prstClr val="black"/>
                </a:solidFill>
              </a:rPr>
              <a:t> </a:t>
            </a:r>
            <a:r>
              <a:rPr lang="nb-NO" altLang="nb-NO" sz="3100" dirty="0" err="1">
                <a:solidFill>
                  <a:prstClr val="black"/>
                </a:solidFill>
              </a:rPr>
              <a:t>idea</a:t>
            </a:r>
            <a:r>
              <a:rPr lang="nb-NO" altLang="nb-NO" sz="3100" dirty="0">
                <a:solidFill>
                  <a:prstClr val="black"/>
                </a:solidFill>
              </a:rPr>
              <a:t>, </a:t>
            </a:r>
            <a:r>
              <a:rPr lang="nb-NO" altLang="nb-NO" sz="3100" dirty="0" err="1">
                <a:solidFill>
                  <a:prstClr val="black"/>
                </a:solidFill>
              </a:rPr>
              <a:t>meaning</a:t>
            </a:r>
            <a:r>
              <a:rPr lang="nb-NO" altLang="nb-NO" sz="3100" dirty="0">
                <a:solidFill>
                  <a:prstClr val="black"/>
                </a:solidFill>
              </a:rPr>
              <a:t> different </a:t>
            </a:r>
            <a:r>
              <a:rPr lang="nb-NO" altLang="nb-NO" sz="3100" dirty="0" err="1">
                <a:solidFill>
                  <a:prstClr val="black"/>
                </a:solidFill>
              </a:rPr>
              <a:t>things</a:t>
            </a:r>
            <a:r>
              <a:rPr lang="nb-NO" altLang="nb-NO" sz="3100" dirty="0">
                <a:solidFill>
                  <a:prstClr val="black"/>
                </a:solidFill>
              </a:rPr>
              <a:t> to different </a:t>
            </a:r>
            <a:r>
              <a:rPr lang="nb-NO" altLang="nb-NO" sz="3100" dirty="0" err="1">
                <a:solidFill>
                  <a:prstClr val="black"/>
                </a:solidFill>
              </a:rPr>
              <a:t>people</a:t>
            </a:r>
            <a:r>
              <a:rPr lang="nb-NO" altLang="nb-NO" sz="3100" dirty="0">
                <a:solidFill>
                  <a:prstClr val="black"/>
                </a:solidFill>
              </a:rPr>
              <a:t>, and </a:t>
            </a:r>
            <a:r>
              <a:rPr lang="nb-NO" altLang="nb-NO" sz="3100" dirty="0" err="1">
                <a:solidFill>
                  <a:prstClr val="black"/>
                </a:solidFill>
              </a:rPr>
              <a:t>therefore</a:t>
            </a:r>
            <a:r>
              <a:rPr lang="nb-NO" altLang="nb-NO" sz="3100" dirty="0">
                <a:solidFill>
                  <a:prstClr val="black"/>
                </a:solidFill>
              </a:rPr>
              <a:t> </a:t>
            </a:r>
            <a:r>
              <a:rPr lang="nb-NO" altLang="nb-NO" sz="3100" dirty="0" err="1">
                <a:solidFill>
                  <a:prstClr val="black"/>
                </a:solidFill>
              </a:rPr>
              <a:t>no</a:t>
            </a:r>
            <a:r>
              <a:rPr lang="nb-NO" altLang="nb-NO" sz="3100" dirty="0">
                <a:solidFill>
                  <a:prstClr val="black"/>
                </a:solidFill>
              </a:rPr>
              <a:t> final, so-</a:t>
            </a:r>
            <a:r>
              <a:rPr lang="nb-NO" altLang="nb-NO" sz="3100" dirty="0" err="1">
                <a:solidFill>
                  <a:prstClr val="black"/>
                </a:solidFill>
              </a:rPr>
              <a:t>called</a:t>
            </a:r>
            <a:r>
              <a:rPr lang="nb-NO" altLang="nb-NO" sz="3100" dirty="0">
                <a:solidFill>
                  <a:prstClr val="black"/>
                </a:solidFill>
              </a:rPr>
              <a:t> «</a:t>
            </a:r>
            <a:r>
              <a:rPr lang="nb-NO" altLang="nb-NO" sz="3100" dirty="0" err="1">
                <a:solidFill>
                  <a:prstClr val="black"/>
                </a:solidFill>
              </a:rPr>
              <a:t>authorative</a:t>
            </a:r>
            <a:r>
              <a:rPr lang="nb-NO" altLang="nb-NO" sz="3100" dirty="0">
                <a:solidFill>
                  <a:prstClr val="black"/>
                </a:solidFill>
              </a:rPr>
              <a:t>» </a:t>
            </a:r>
            <a:r>
              <a:rPr lang="nb-NO" altLang="nb-NO" sz="3100" dirty="0" err="1">
                <a:solidFill>
                  <a:prstClr val="black"/>
                </a:solidFill>
              </a:rPr>
              <a:t>definition</a:t>
            </a:r>
            <a:r>
              <a:rPr lang="nb-NO" altLang="nb-NO" sz="3100" dirty="0">
                <a:solidFill>
                  <a:prstClr val="black"/>
                </a:solidFill>
              </a:rPr>
              <a:t> is </a:t>
            </a:r>
            <a:r>
              <a:rPr lang="nb-NO" altLang="nb-NO" sz="3100" dirty="0" err="1">
                <a:solidFill>
                  <a:prstClr val="black"/>
                </a:solidFill>
              </a:rPr>
              <a:t>possible</a:t>
            </a:r>
            <a:r>
              <a:rPr lang="nb-NO" altLang="nb-NO" sz="3100" dirty="0">
                <a:solidFill>
                  <a:prstClr val="black"/>
                </a:solidFill>
              </a:rPr>
              <a:t>.</a:t>
            </a:r>
          </a:p>
          <a:p>
            <a:pPr lvl="0"/>
            <a:endParaRPr lang="nb-NO" altLang="nb-NO" sz="3100" dirty="0">
              <a:solidFill>
                <a:prstClr val="black"/>
              </a:solidFill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23444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Empowerment – et honnørord!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65510" y="1845124"/>
            <a:ext cx="6624736" cy="501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801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dirty="0"/>
              <a:t>Hva innebærer Empowerment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nb-NO" altLang="nb-NO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nb-NO" altLang="nb-NO" dirty="0"/>
              <a:t>Treleddet begrep: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nb-NO" altLang="nb-NO" dirty="0"/>
              <a:t>Styrke		Kraft			Makt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nb-NO" altLang="nb-NO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nb-NO" altLang="nb-NO" dirty="0"/>
              <a:t>Maktforståelsen i </a:t>
            </a:r>
            <a:r>
              <a:rPr lang="nb-NO" altLang="nb-NO" dirty="0" err="1"/>
              <a:t>empowerment</a:t>
            </a:r>
            <a:r>
              <a:rPr lang="nb-NO" altLang="nb-NO" dirty="0"/>
              <a:t>: Makt </a:t>
            </a:r>
            <a:r>
              <a:rPr lang="nb-NO" altLang="nb-NO" i="1" dirty="0"/>
              <a:t>til </a:t>
            </a:r>
            <a:r>
              <a:rPr lang="nb-NO" altLang="nb-NO" dirty="0"/>
              <a:t>– ikke makt </a:t>
            </a:r>
            <a:r>
              <a:rPr lang="nb-NO" altLang="nb-NO" i="1" dirty="0"/>
              <a:t>over</a:t>
            </a:r>
            <a:r>
              <a:rPr lang="nb-NO" altLang="nb-NO" dirty="0"/>
              <a:t>	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nb-NO" altLang="nb-NO" dirty="0"/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2162176" y="2855917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A06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16BB5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A06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16BB5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062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062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062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062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062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nb-NO" altLang="nb-NO" sz="2400"/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5013325" y="2855916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A06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16BB5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A06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16BB5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062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062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062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062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062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nb-NO" altLang="nb-NO" sz="2400"/>
          </a:p>
        </p:txBody>
      </p:sp>
    </p:spTree>
    <p:extLst>
      <p:ext uri="{BB962C8B-B14F-4D97-AF65-F5344CB8AC3E}">
        <p14:creationId xmlns:p14="http://schemas.microsoft.com/office/powerpoint/2010/main" val="3891390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28775" y="1268413"/>
            <a:ext cx="8774113" cy="129540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GB" altLang="nb-NO" sz="3200" dirty="0"/>
            </a:br>
            <a:br>
              <a:rPr lang="nb-NO" altLang="nb-NO" sz="3200" dirty="0"/>
            </a:br>
            <a:r>
              <a:rPr lang="nb-NO" altLang="nb-NO" sz="3200" dirty="0"/>
              <a:t>Grunnleggende premisser: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14475" y="2514601"/>
            <a:ext cx="8964613" cy="3617913"/>
          </a:xfrm>
        </p:spPr>
        <p:txBody>
          <a:bodyPr/>
          <a:lstStyle/>
          <a:p>
            <a:pPr eaLnBrk="1" hangingPunct="1"/>
            <a:endParaRPr lang="nb-NO" altLang="nb-NO" sz="2800"/>
          </a:p>
          <a:p>
            <a:pPr eaLnBrk="1" hangingPunct="1"/>
            <a:r>
              <a:rPr lang="nb-NO" altLang="nb-NO" sz="2800"/>
              <a:t>Positivt menneskesyn – folk vil og kan sitt eget beste – om forholdene legges til rette for det.</a:t>
            </a:r>
          </a:p>
          <a:p>
            <a:pPr eaLnBrk="1" hangingPunct="1"/>
            <a:r>
              <a:rPr lang="nb-NO" altLang="nb-NO" sz="2800"/>
              <a:t>Mennesket ses som et aktivt, handlende subjekt</a:t>
            </a:r>
            <a:br>
              <a:rPr lang="nb-NO" altLang="nb-NO" sz="2800"/>
            </a:br>
            <a:endParaRPr lang="nb-NO" altLang="nb-NO" sz="2800"/>
          </a:p>
        </p:txBody>
      </p:sp>
    </p:spTree>
    <p:extLst>
      <p:ext uri="{BB962C8B-B14F-4D97-AF65-F5344CB8AC3E}">
        <p14:creationId xmlns:p14="http://schemas.microsoft.com/office/powerpoint/2010/main" val="3472499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9326563" cy="2230591"/>
          </a:xfrm>
        </p:spPr>
        <p:txBody>
          <a:bodyPr/>
          <a:lstStyle/>
          <a:p>
            <a:pPr eaLnBrk="1" hangingPunct="1"/>
            <a:r>
              <a:rPr lang="nb-NO" altLang="nb-NO" dirty="0"/>
              <a:t>Den emosjonelle dimensjonen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113935"/>
            <a:ext cx="9326563" cy="4063028"/>
          </a:xfrm>
        </p:spPr>
        <p:txBody>
          <a:bodyPr>
            <a:normAutofit/>
          </a:bodyPr>
          <a:lstStyle/>
          <a:p>
            <a:pPr eaLnBrk="1" hangingPunct="1"/>
            <a:endParaRPr lang="nb-NO" altLang="nb-NO" sz="4000" dirty="0"/>
          </a:p>
          <a:p>
            <a:pPr eaLnBrk="1" hangingPunct="1"/>
            <a:endParaRPr lang="nb-NO" altLang="nb-NO" sz="4000" dirty="0"/>
          </a:p>
          <a:p>
            <a:pPr eaLnBrk="1" hangingPunct="1"/>
            <a:r>
              <a:rPr lang="nb-NO" altLang="nb-NO" sz="4000" dirty="0"/>
              <a:t>Fra skam til stolthet</a:t>
            </a:r>
          </a:p>
        </p:txBody>
      </p:sp>
    </p:spTree>
    <p:extLst>
      <p:ext uri="{BB962C8B-B14F-4D97-AF65-F5344CB8AC3E}">
        <p14:creationId xmlns:p14="http://schemas.microsoft.com/office/powerpoint/2010/main" val="2387172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sz="4400"/>
              <a:t>Ulike posisjoner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b-NO" altLang="nb-NO" sz="4000" dirty="0"/>
              <a:t>Individorientert, terapeutisk posisjon</a:t>
            </a:r>
          </a:p>
          <a:p>
            <a:pPr eaLnBrk="1" hangingPunct="1"/>
            <a:r>
              <a:rPr lang="nb-NO" altLang="nb-NO" sz="4000" dirty="0"/>
              <a:t>Empowerment som motmakt</a:t>
            </a:r>
          </a:p>
          <a:p>
            <a:pPr eaLnBrk="1" hangingPunct="1"/>
            <a:endParaRPr lang="nb-NO" altLang="nb-NO" sz="4000" dirty="0"/>
          </a:p>
          <a:p>
            <a:pPr eaLnBrk="1" hangingPunct="1"/>
            <a:r>
              <a:rPr lang="nb-NO" altLang="nb-NO" sz="4000" dirty="0"/>
              <a:t>Kan </a:t>
            </a:r>
            <a:r>
              <a:rPr lang="nb-NO" altLang="nb-NO" sz="4000" dirty="0" err="1"/>
              <a:t>empowerment</a:t>
            </a:r>
            <a:r>
              <a:rPr lang="nb-NO" altLang="nb-NO" sz="4000" dirty="0"/>
              <a:t> innebære mer eller mindre skjult styring?</a:t>
            </a:r>
          </a:p>
          <a:p>
            <a:pPr eaLnBrk="1" hangingPunct="1"/>
            <a:endParaRPr lang="nb-NO" altLang="nb-NO" sz="4000" dirty="0"/>
          </a:p>
        </p:txBody>
      </p:sp>
    </p:spTree>
    <p:extLst>
      <p:ext uri="{BB962C8B-B14F-4D97-AF65-F5344CB8AC3E}">
        <p14:creationId xmlns:p14="http://schemas.microsoft.com/office/powerpoint/2010/main" val="3721727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sz="3600"/>
              <a:t>Individorientert/Terapeutisk posisjon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altLang="nb-NO" sz="2400" dirty="0"/>
              <a:t>Konsentrerer oppmerksomheten om styrkings- og kraftdimensjonen. Empowerment som individuell styrking, mestring, ressursmobilisering</a:t>
            </a:r>
          </a:p>
          <a:p>
            <a:pPr eaLnBrk="1" hangingPunct="1">
              <a:lnSpc>
                <a:spcPct val="90000"/>
              </a:lnSpc>
            </a:pPr>
            <a:r>
              <a:rPr lang="nb-NO" altLang="nb-NO" sz="2400" dirty="0"/>
              <a:t>Vil være området der </a:t>
            </a:r>
            <a:r>
              <a:rPr lang="nb-NO" altLang="nb-NO" sz="2400" dirty="0" err="1"/>
              <a:t>empowermentarbeidet</a:t>
            </a:r>
            <a:r>
              <a:rPr lang="nb-NO" altLang="nb-NO" sz="2400" dirty="0"/>
              <a:t> starter for at individene skal få bedre kontroll over eget liv (</a:t>
            </a:r>
            <a:r>
              <a:rPr lang="nb-NO" altLang="nb-NO" sz="2400" dirty="0" err="1"/>
              <a:t>jf</a:t>
            </a:r>
            <a:r>
              <a:rPr lang="nb-NO" altLang="nb-NO" sz="2400" dirty="0"/>
              <a:t> Adams (2008): ”</a:t>
            </a:r>
            <a:r>
              <a:rPr lang="nb-NO" altLang="nb-NO" sz="2400" dirty="0" err="1"/>
              <a:t>Self-empowerment</a:t>
            </a:r>
            <a:r>
              <a:rPr lang="nb-NO" altLang="nb-NO" sz="2400" dirty="0"/>
              <a:t>”</a:t>
            </a:r>
          </a:p>
          <a:p>
            <a:pPr eaLnBrk="1" hangingPunct="1">
              <a:lnSpc>
                <a:spcPct val="90000"/>
              </a:lnSpc>
            </a:pPr>
            <a:r>
              <a:rPr lang="nb-NO" altLang="nb-NO" sz="2400" dirty="0"/>
              <a:t>Har ikke fokus på samfunnsmessige, strukturelle forhold – sammenhengen mellom de samfunnsmessige/strukturelle forholdene og individers/gruppers livssituasjon</a:t>
            </a:r>
          </a:p>
        </p:txBody>
      </p:sp>
    </p:spTree>
    <p:extLst>
      <p:ext uri="{BB962C8B-B14F-4D97-AF65-F5344CB8AC3E}">
        <p14:creationId xmlns:p14="http://schemas.microsoft.com/office/powerpoint/2010/main" val="3107165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/>
              <a:t>Empowerment som «motmakt»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nb-NO" altLang="nb-NO" sz="2400"/>
              <a:t>Opptatt av sammenhengen mellom enkeltindividers/gruppers livssituasjon og samfunnsmessige/strukturelle forhold – empowerment på ulike nivåer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2400"/>
              <a:t>Grunnleggende begrep. Bevisstgjøring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2400"/>
              <a:t>Bevisstgjøringen danner grunnlag for handling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2400"/>
              <a:t>Oppheve ”egenundertrykking”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2400"/>
              <a:t>Vektlegging av kollektive erfaringer – individuell empowerment gjennom kollektivet</a:t>
            </a:r>
          </a:p>
          <a:p>
            <a:pPr eaLnBrk="1" hangingPunct="1">
              <a:lnSpc>
                <a:spcPct val="80000"/>
              </a:lnSpc>
            </a:pPr>
            <a:endParaRPr lang="nb-NO" altLang="nb-NO" sz="1800"/>
          </a:p>
        </p:txBody>
      </p:sp>
    </p:spTree>
    <p:extLst>
      <p:ext uri="{BB962C8B-B14F-4D97-AF65-F5344CB8AC3E}">
        <p14:creationId xmlns:p14="http://schemas.microsoft.com/office/powerpoint/2010/main" val="209267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ISPRING_RESOURCE_PATHS_HASH_PRESENTER" val="7fa72a5ef65339dea6ae197b027635ec5a6ce1d"/>
</p:tagLst>
</file>

<file path=ppt/theme/theme1.xml><?xml version="1.0" encoding="utf-8"?>
<a:theme xmlns:a="http://schemas.openxmlformats.org/drawingml/2006/main" name="HINN original">
  <a:themeElements>
    <a:clrScheme name="HINN">
      <a:dk1>
        <a:sysClr val="windowText" lastClr="000000"/>
      </a:dk1>
      <a:lt1>
        <a:srgbClr val="FFFFFF"/>
      </a:lt1>
      <a:dk2>
        <a:srgbClr val="4FC34E"/>
      </a:dk2>
      <a:lt2>
        <a:srgbClr val="E2DDD1"/>
      </a:lt2>
      <a:accent1>
        <a:srgbClr val="4FC34E"/>
      </a:accent1>
      <a:accent2>
        <a:srgbClr val="A5D39B"/>
      </a:accent2>
      <a:accent3>
        <a:srgbClr val="009227"/>
      </a:accent3>
      <a:accent4>
        <a:srgbClr val="056731"/>
      </a:accent4>
      <a:accent5>
        <a:srgbClr val="004002"/>
      </a:accent5>
      <a:accent6>
        <a:srgbClr val="000000"/>
      </a:accent6>
      <a:hlink>
        <a:srgbClr val="2F5496"/>
      </a:hlink>
      <a:folHlink>
        <a:srgbClr val="2F5496"/>
      </a:folHlink>
    </a:clrScheme>
    <a:fontScheme name="HIN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INN PPT mal 2018" id="{F63B8FE6-78BA-499D-9839-6C3CF3C389E0}" vid="{5E8D43D7-58C8-4D8F-874E-DECB2399425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B373D2F5354A549B4A7D6B84EB2E6AC" ma:contentTypeVersion="10" ma:contentTypeDescription="Opprett et nytt dokument." ma:contentTypeScope="" ma:versionID="6e4305ecf45d191234920121436fd701">
  <xsd:schema xmlns:xsd="http://www.w3.org/2001/XMLSchema" xmlns:xs="http://www.w3.org/2001/XMLSchema" xmlns:p="http://schemas.microsoft.com/office/2006/metadata/properties" xmlns:ns3="da7554c0-d4d7-4984-a2f6-26f89ea49875" targetNamespace="http://schemas.microsoft.com/office/2006/metadata/properties" ma:root="true" ma:fieldsID="48b99b963be08f6bdd478923f2193386" ns3:_="">
    <xsd:import namespace="da7554c0-d4d7-4984-a2f6-26f89ea4987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7554c0-d4d7-4984-a2f6-26f89ea498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7EA109-7AF2-492B-98D6-23742E8BCC97}">
  <ds:schemaRefs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purl.org/dc/elements/1.1/"/>
    <ds:schemaRef ds:uri="da7554c0-d4d7-4984-a2f6-26f89ea49875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C437B18-E81F-4BC4-92F0-50EBAEDF6E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0BAAD1-D811-4FE8-B0E4-9A452A275D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7554c0-d4d7-4984-a2f6-26f89ea498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HINN PPT mal 2018(1)</Template>
  <TotalTime>379</TotalTime>
  <Words>453</Words>
  <Application>Microsoft Office PowerPoint</Application>
  <PresentationFormat>Widescreen</PresentationFormat>
  <Paragraphs>69</Paragraphs>
  <Slides>16</Slides>
  <Notes>15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2" baseType="lpstr">
      <vt:lpstr>Arial</vt:lpstr>
      <vt:lpstr>Calibri</vt:lpstr>
      <vt:lpstr>Georgia</vt:lpstr>
      <vt:lpstr>Tahoma</vt:lpstr>
      <vt:lpstr>Wingdings</vt:lpstr>
      <vt:lpstr>HINN original</vt:lpstr>
      <vt:lpstr>Ole Petter Askheim:  Empowerment</vt:lpstr>
      <vt:lpstr>Empowerment – et mangslungent begrep</vt:lpstr>
      <vt:lpstr>Empowerment – et honnørord!</vt:lpstr>
      <vt:lpstr>Hva innebærer Empowerment</vt:lpstr>
      <vt:lpstr>  Grunnleggende premisser:</vt:lpstr>
      <vt:lpstr>Den emosjonelle dimensjonen</vt:lpstr>
      <vt:lpstr>Ulike posisjoner</vt:lpstr>
      <vt:lpstr>Individorientert/Terapeutisk posisjon</vt:lpstr>
      <vt:lpstr>Empowerment som «motmakt»</vt:lpstr>
      <vt:lpstr>PowerPoint-presentasjon</vt:lpstr>
      <vt:lpstr>PowerPoint-presentasjon</vt:lpstr>
      <vt:lpstr>Forskjeller mellom posisjonene – den individorienterte: </vt:lpstr>
      <vt:lpstr>  TILBAKE TIL MENNESKESYNET - :</vt:lpstr>
      <vt:lpstr>Viktige metodiske prinsipper</vt:lpstr>
      <vt:lpstr>PowerPoint-presentasjon</vt:lpstr>
      <vt:lpstr>Empowerment - styrking eller styring?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subject>Mal For HINN</dc:subject>
  <dc:creator>Tore Minsaas</dc:creator>
  <cp:keywords>HINN PPT</cp:keywords>
  <cp:lastModifiedBy>Ole Petter Askheim</cp:lastModifiedBy>
  <cp:revision>24</cp:revision>
  <cp:lastPrinted>2021-01-22T08:29:15Z</cp:lastPrinted>
  <dcterms:created xsi:type="dcterms:W3CDTF">2018-12-03T11:26:10Z</dcterms:created>
  <dcterms:modified xsi:type="dcterms:W3CDTF">2021-08-23T12:39:11Z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79E171A9-806A-44B1-814B-AB88A3A83F31</vt:lpwstr>
  </property>
  <property fmtid="{D5CDD505-2E9C-101B-9397-08002B2CF9AE}" pid="3" name="ArticulatePath">
    <vt:lpwstr>Presentation2</vt:lpwstr>
  </property>
  <property fmtid="{D5CDD505-2E9C-101B-9397-08002B2CF9AE}" pid="4" name="ContentTypeId">
    <vt:lpwstr>0x0101008B373D2F5354A549B4A7D6B84EB2E6AC</vt:lpwstr>
  </property>
</Properties>
</file>